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17"/>
  </p:notesMasterIdLst>
  <p:sldIdLst>
    <p:sldId id="256" r:id="rId2"/>
    <p:sldId id="271" r:id="rId3"/>
    <p:sldId id="260" r:id="rId4"/>
    <p:sldId id="258" r:id="rId5"/>
    <p:sldId id="266" r:id="rId6"/>
    <p:sldId id="259" r:id="rId7"/>
    <p:sldId id="267" r:id="rId8"/>
    <p:sldId id="257" r:id="rId9"/>
    <p:sldId id="262" r:id="rId10"/>
    <p:sldId id="268" r:id="rId11"/>
    <p:sldId id="264" r:id="rId12"/>
    <p:sldId id="265" r:id="rId13"/>
    <p:sldId id="263" r:id="rId14"/>
    <p:sldId id="261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310693-DC0E-4B4D-A4D1-5ECB014EA3A9}">
          <p14:sldIdLst>
            <p14:sldId id="256"/>
            <p14:sldId id="271"/>
            <p14:sldId id="260"/>
            <p14:sldId id="258"/>
            <p14:sldId id="266"/>
            <p14:sldId id="259"/>
            <p14:sldId id="267"/>
            <p14:sldId id="257"/>
            <p14:sldId id="262"/>
            <p14:sldId id="268"/>
            <p14:sldId id="264"/>
            <p14:sldId id="265"/>
            <p14:sldId id="263"/>
            <p14:sldId id="261"/>
            <p14:sldId id="27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12"/>
    <p:restoredTop sz="94637"/>
  </p:normalViewPr>
  <p:slideViewPr>
    <p:cSldViewPr snapToGrid="0" snapToObjects="1">
      <p:cViewPr>
        <p:scale>
          <a:sx n="94" d="100"/>
          <a:sy n="94" d="100"/>
        </p:scale>
        <p:origin x="104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B025F6-E183-4A92-8A0E-FEE56A757CC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406BD49-D6FB-4E1B-B8A3-E53EB0EE567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Open Source</a:t>
          </a:r>
          <a:endParaRPr lang="en-US"/>
        </a:p>
      </dgm:t>
    </dgm:pt>
    <dgm:pt modelId="{2FC341FD-FF5A-4241-A02A-0D6EC2F5404E}" type="parTrans" cxnId="{E26877B2-078D-42F1-942B-512C97FB9A61}">
      <dgm:prSet/>
      <dgm:spPr/>
      <dgm:t>
        <a:bodyPr/>
        <a:lstStyle/>
        <a:p>
          <a:endParaRPr lang="en-US"/>
        </a:p>
      </dgm:t>
    </dgm:pt>
    <dgm:pt modelId="{01EF6F32-C065-4F87-94F3-C14F37965A86}" type="sibTrans" cxnId="{E26877B2-078D-42F1-942B-512C97FB9A61}">
      <dgm:prSet/>
      <dgm:spPr/>
      <dgm:t>
        <a:bodyPr/>
        <a:lstStyle/>
        <a:p>
          <a:endParaRPr lang="en-US"/>
        </a:p>
      </dgm:t>
    </dgm:pt>
    <dgm:pt modelId="{468D1E20-13AC-48E7-A1E8-15B8CE01310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open community</a:t>
          </a:r>
          <a:endParaRPr lang="en-US"/>
        </a:p>
      </dgm:t>
    </dgm:pt>
    <dgm:pt modelId="{F45F4C7C-1862-44A7-A5CA-D1741E47CFA9}" type="parTrans" cxnId="{9D77B14C-55B8-4D39-AD58-BEBBD5D2CF22}">
      <dgm:prSet/>
      <dgm:spPr/>
      <dgm:t>
        <a:bodyPr/>
        <a:lstStyle/>
        <a:p>
          <a:endParaRPr lang="en-US"/>
        </a:p>
      </dgm:t>
    </dgm:pt>
    <dgm:pt modelId="{5A469D28-5442-4AA8-B5E0-3B3768628D05}" type="sibTrans" cxnId="{9D77B14C-55B8-4D39-AD58-BEBBD5D2CF22}">
      <dgm:prSet/>
      <dgm:spPr/>
      <dgm:t>
        <a:bodyPr/>
        <a:lstStyle/>
        <a:p>
          <a:endParaRPr lang="en-US"/>
        </a:p>
      </dgm:t>
    </dgm:pt>
    <dgm:pt modelId="{F62D7747-1E40-451B-8578-1CC6677E6D3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Linux Operating system</a:t>
          </a:r>
          <a:endParaRPr lang="en-US"/>
        </a:p>
      </dgm:t>
    </dgm:pt>
    <dgm:pt modelId="{368D2C97-8815-4B0F-81B3-EA3F3E0161F8}" type="parTrans" cxnId="{0FF0C71E-8DE2-408E-95E7-3F441EE5A091}">
      <dgm:prSet/>
      <dgm:spPr/>
      <dgm:t>
        <a:bodyPr/>
        <a:lstStyle/>
        <a:p>
          <a:endParaRPr lang="en-US"/>
        </a:p>
      </dgm:t>
    </dgm:pt>
    <dgm:pt modelId="{FBAE1201-E22A-4A9B-8DEE-0B82FF7C668A}" type="sibTrans" cxnId="{0FF0C71E-8DE2-408E-95E7-3F441EE5A091}">
      <dgm:prSet/>
      <dgm:spPr/>
      <dgm:t>
        <a:bodyPr/>
        <a:lstStyle/>
        <a:p>
          <a:endParaRPr lang="en-US"/>
        </a:p>
      </dgm:t>
    </dgm:pt>
    <dgm:pt modelId="{EBA7B2BC-02C8-4A88-86D2-D07FD93C3991}" type="pres">
      <dgm:prSet presAssocID="{30B025F6-E183-4A92-8A0E-FEE56A757CC9}" presName="root" presStyleCnt="0">
        <dgm:presLayoutVars>
          <dgm:dir/>
          <dgm:resizeHandles val="exact"/>
        </dgm:presLayoutVars>
      </dgm:prSet>
      <dgm:spPr/>
    </dgm:pt>
    <dgm:pt modelId="{834824AA-59BC-4536-A943-243436E4B33B}" type="pres">
      <dgm:prSet presAssocID="{7406BD49-D6FB-4E1B-B8A3-E53EB0EE5674}" presName="compNode" presStyleCnt="0"/>
      <dgm:spPr/>
    </dgm:pt>
    <dgm:pt modelId="{51DA3152-73A9-40A0-8382-5AA85ADD9276}" type="pres">
      <dgm:prSet presAssocID="{7406BD49-D6FB-4E1B-B8A3-E53EB0EE5674}" presName="iconBgRect" presStyleLbl="bgShp" presStyleIdx="0" presStyleCnt="3"/>
      <dgm:spPr/>
    </dgm:pt>
    <dgm:pt modelId="{0FF3A2FF-2700-4E24-9272-52BB4EBC9DD0}" type="pres">
      <dgm:prSet presAssocID="{7406BD49-D6FB-4E1B-B8A3-E53EB0EE567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53AB9B4A-3592-4570-A6D8-0E1F2F271718}" type="pres">
      <dgm:prSet presAssocID="{7406BD49-D6FB-4E1B-B8A3-E53EB0EE5674}" presName="spaceRect" presStyleCnt="0"/>
      <dgm:spPr/>
    </dgm:pt>
    <dgm:pt modelId="{A7D64EC5-6943-4158-B08D-DE8A1EDF2AB1}" type="pres">
      <dgm:prSet presAssocID="{7406BD49-D6FB-4E1B-B8A3-E53EB0EE5674}" presName="textRect" presStyleLbl="revTx" presStyleIdx="0" presStyleCnt="3">
        <dgm:presLayoutVars>
          <dgm:chMax val="1"/>
          <dgm:chPref val="1"/>
        </dgm:presLayoutVars>
      </dgm:prSet>
      <dgm:spPr/>
    </dgm:pt>
    <dgm:pt modelId="{3A06DF8D-3804-4F49-8078-6D588CCC8323}" type="pres">
      <dgm:prSet presAssocID="{01EF6F32-C065-4F87-94F3-C14F37965A86}" presName="sibTrans" presStyleCnt="0"/>
      <dgm:spPr/>
    </dgm:pt>
    <dgm:pt modelId="{D0C4A157-9818-40D3-90B8-0FA7C40AD551}" type="pres">
      <dgm:prSet presAssocID="{468D1E20-13AC-48E7-A1E8-15B8CE013105}" presName="compNode" presStyleCnt="0"/>
      <dgm:spPr/>
    </dgm:pt>
    <dgm:pt modelId="{AD6325D3-11E6-4036-9B96-62C5536BC20C}" type="pres">
      <dgm:prSet presAssocID="{468D1E20-13AC-48E7-A1E8-15B8CE013105}" presName="iconBgRect" presStyleLbl="bgShp" presStyleIdx="1" presStyleCnt="3"/>
      <dgm:spPr/>
    </dgm:pt>
    <dgm:pt modelId="{BC910D39-E7E7-469A-889D-C252CF2CB2A1}" type="pres">
      <dgm:prSet presAssocID="{468D1E20-13AC-48E7-A1E8-15B8CE0131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B386D425-30EC-4D1D-B2AC-BE4EA1DB76DC}" type="pres">
      <dgm:prSet presAssocID="{468D1E20-13AC-48E7-A1E8-15B8CE013105}" presName="spaceRect" presStyleCnt="0"/>
      <dgm:spPr/>
    </dgm:pt>
    <dgm:pt modelId="{78F06873-6179-4B52-8709-036901B21A68}" type="pres">
      <dgm:prSet presAssocID="{468D1E20-13AC-48E7-A1E8-15B8CE013105}" presName="textRect" presStyleLbl="revTx" presStyleIdx="1" presStyleCnt="3">
        <dgm:presLayoutVars>
          <dgm:chMax val="1"/>
          <dgm:chPref val="1"/>
        </dgm:presLayoutVars>
      </dgm:prSet>
      <dgm:spPr/>
    </dgm:pt>
    <dgm:pt modelId="{69E54943-B170-427A-9EBE-5B7BE33269F0}" type="pres">
      <dgm:prSet presAssocID="{5A469D28-5442-4AA8-B5E0-3B3768628D05}" presName="sibTrans" presStyleCnt="0"/>
      <dgm:spPr/>
    </dgm:pt>
    <dgm:pt modelId="{740E4DF7-2F14-4D13-B104-488CE7451607}" type="pres">
      <dgm:prSet presAssocID="{F62D7747-1E40-451B-8578-1CC6677E6D3B}" presName="compNode" presStyleCnt="0"/>
      <dgm:spPr/>
    </dgm:pt>
    <dgm:pt modelId="{3BB1885C-9A0A-4F3E-A46F-A27FAE8964C7}" type="pres">
      <dgm:prSet presAssocID="{F62D7747-1E40-451B-8578-1CC6677E6D3B}" presName="iconBgRect" presStyleLbl="bgShp" presStyleIdx="2" presStyleCnt="3"/>
      <dgm:spPr/>
    </dgm:pt>
    <dgm:pt modelId="{B53CE016-D67C-441D-800D-2C67F58B477D}" type="pres">
      <dgm:prSet presAssocID="{F62D7747-1E40-451B-8578-1CC6677E6D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51ED9B6-DBEE-4DEC-AA30-DBB515822F6E}" type="pres">
      <dgm:prSet presAssocID="{F62D7747-1E40-451B-8578-1CC6677E6D3B}" presName="spaceRect" presStyleCnt="0"/>
      <dgm:spPr/>
    </dgm:pt>
    <dgm:pt modelId="{5E58297D-0722-4252-A5A3-2B8E1AEAE692}" type="pres">
      <dgm:prSet presAssocID="{F62D7747-1E40-451B-8578-1CC6677E6D3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FF0C71E-8DE2-408E-95E7-3F441EE5A091}" srcId="{30B025F6-E183-4A92-8A0E-FEE56A757CC9}" destId="{F62D7747-1E40-451B-8578-1CC6677E6D3B}" srcOrd="2" destOrd="0" parTransId="{368D2C97-8815-4B0F-81B3-EA3F3E0161F8}" sibTransId="{FBAE1201-E22A-4A9B-8DEE-0B82FF7C668A}"/>
    <dgm:cxn modelId="{9D77B14C-55B8-4D39-AD58-BEBBD5D2CF22}" srcId="{30B025F6-E183-4A92-8A0E-FEE56A757CC9}" destId="{468D1E20-13AC-48E7-A1E8-15B8CE013105}" srcOrd="1" destOrd="0" parTransId="{F45F4C7C-1862-44A7-A5CA-D1741E47CFA9}" sibTransId="{5A469D28-5442-4AA8-B5E0-3B3768628D05}"/>
    <dgm:cxn modelId="{16D1BE5D-E221-F743-949B-F50191BA742B}" type="presOf" srcId="{F62D7747-1E40-451B-8578-1CC6677E6D3B}" destId="{5E58297D-0722-4252-A5A3-2B8E1AEAE692}" srcOrd="0" destOrd="0" presId="urn:microsoft.com/office/officeart/2018/5/layout/IconCircleLabelList"/>
    <dgm:cxn modelId="{D941E9A3-17EE-0947-8BC3-6D4B8A873FF4}" type="presOf" srcId="{30B025F6-E183-4A92-8A0E-FEE56A757CC9}" destId="{EBA7B2BC-02C8-4A88-86D2-D07FD93C3991}" srcOrd="0" destOrd="0" presId="urn:microsoft.com/office/officeart/2018/5/layout/IconCircleLabelList"/>
    <dgm:cxn modelId="{E26877B2-078D-42F1-942B-512C97FB9A61}" srcId="{30B025F6-E183-4A92-8A0E-FEE56A757CC9}" destId="{7406BD49-D6FB-4E1B-B8A3-E53EB0EE5674}" srcOrd="0" destOrd="0" parTransId="{2FC341FD-FF5A-4241-A02A-0D6EC2F5404E}" sibTransId="{01EF6F32-C065-4F87-94F3-C14F37965A86}"/>
    <dgm:cxn modelId="{D7FFAACD-4A9C-CC43-9A09-62D77570D5DE}" type="presOf" srcId="{468D1E20-13AC-48E7-A1E8-15B8CE013105}" destId="{78F06873-6179-4B52-8709-036901B21A68}" srcOrd="0" destOrd="0" presId="urn:microsoft.com/office/officeart/2018/5/layout/IconCircleLabelList"/>
    <dgm:cxn modelId="{389319D2-AFDE-D94C-8AD5-194937C75B49}" type="presOf" srcId="{7406BD49-D6FB-4E1B-B8A3-E53EB0EE5674}" destId="{A7D64EC5-6943-4158-B08D-DE8A1EDF2AB1}" srcOrd="0" destOrd="0" presId="urn:microsoft.com/office/officeart/2018/5/layout/IconCircleLabelList"/>
    <dgm:cxn modelId="{8BA2234D-C8A5-2E46-82EC-3A63713A7670}" type="presParOf" srcId="{EBA7B2BC-02C8-4A88-86D2-D07FD93C3991}" destId="{834824AA-59BC-4536-A943-243436E4B33B}" srcOrd="0" destOrd="0" presId="urn:microsoft.com/office/officeart/2018/5/layout/IconCircleLabelList"/>
    <dgm:cxn modelId="{EC1A3814-149F-E941-BE14-D23F8F07FC22}" type="presParOf" srcId="{834824AA-59BC-4536-A943-243436E4B33B}" destId="{51DA3152-73A9-40A0-8382-5AA85ADD9276}" srcOrd="0" destOrd="0" presId="urn:microsoft.com/office/officeart/2018/5/layout/IconCircleLabelList"/>
    <dgm:cxn modelId="{35DCB073-60E6-1741-932B-5E3569951B9A}" type="presParOf" srcId="{834824AA-59BC-4536-A943-243436E4B33B}" destId="{0FF3A2FF-2700-4E24-9272-52BB4EBC9DD0}" srcOrd="1" destOrd="0" presId="urn:microsoft.com/office/officeart/2018/5/layout/IconCircleLabelList"/>
    <dgm:cxn modelId="{348112EE-CCCF-0140-AA64-0E4E2A1B6868}" type="presParOf" srcId="{834824AA-59BC-4536-A943-243436E4B33B}" destId="{53AB9B4A-3592-4570-A6D8-0E1F2F271718}" srcOrd="2" destOrd="0" presId="urn:microsoft.com/office/officeart/2018/5/layout/IconCircleLabelList"/>
    <dgm:cxn modelId="{BFBDB6A1-0B83-E94B-97B8-51F13CD636B9}" type="presParOf" srcId="{834824AA-59BC-4536-A943-243436E4B33B}" destId="{A7D64EC5-6943-4158-B08D-DE8A1EDF2AB1}" srcOrd="3" destOrd="0" presId="urn:microsoft.com/office/officeart/2018/5/layout/IconCircleLabelList"/>
    <dgm:cxn modelId="{5CA8D787-C3EC-FF40-B457-83A98A52A7B0}" type="presParOf" srcId="{EBA7B2BC-02C8-4A88-86D2-D07FD93C3991}" destId="{3A06DF8D-3804-4F49-8078-6D588CCC8323}" srcOrd="1" destOrd="0" presId="urn:microsoft.com/office/officeart/2018/5/layout/IconCircleLabelList"/>
    <dgm:cxn modelId="{44EB9486-A28A-B44A-8FFB-D667531FE1DA}" type="presParOf" srcId="{EBA7B2BC-02C8-4A88-86D2-D07FD93C3991}" destId="{D0C4A157-9818-40D3-90B8-0FA7C40AD551}" srcOrd="2" destOrd="0" presId="urn:microsoft.com/office/officeart/2018/5/layout/IconCircleLabelList"/>
    <dgm:cxn modelId="{752E269A-83EB-8E43-979C-17E0AFD406EF}" type="presParOf" srcId="{D0C4A157-9818-40D3-90B8-0FA7C40AD551}" destId="{AD6325D3-11E6-4036-9B96-62C5536BC20C}" srcOrd="0" destOrd="0" presId="urn:microsoft.com/office/officeart/2018/5/layout/IconCircleLabelList"/>
    <dgm:cxn modelId="{AEF7B4F1-AD5B-DA48-8030-DA4BC83C72DE}" type="presParOf" srcId="{D0C4A157-9818-40D3-90B8-0FA7C40AD551}" destId="{BC910D39-E7E7-469A-889D-C252CF2CB2A1}" srcOrd="1" destOrd="0" presId="urn:microsoft.com/office/officeart/2018/5/layout/IconCircleLabelList"/>
    <dgm:cxn modelId="{FBEEEEF1-7987-6E4F-BCC0-406D45B1658D}" type="presParOf" srcId="{D0C4A157-9818-40D3-90B8-0FA7C40AD551}" destId="{B386D425-30EC-4D1D-B2AC-BE4EA1DB76DC}" srcOrd="2" destOrd="0" presId="urn:microsoft.com/office/officeart/2018/5/layout/IconCircleLabelList"/>
    <dgm:cxn modelId="{A70EA475-7CCE-7D4E-87BC-C5D06DF25242}" type="presParOf" srcId="{D0C4A157-9818-40D3-90B8-0FA7C40AD551}" destId="{78F06873-6179-4B52-8709-036901B21A68}" srcOrd="3" destOrd="0" presId="urn:microsoft.com/office/officeart/2018/5/layout/IconCircleLabelList"/>
    <dgm:cxn modelId="{632F3D1F-2E3C-6943-859F-7C00C3C17377}" type="presParOf" srcId="{EBA7B2BC-02C8-4A88-86D2-D07FD93C3991}" destId="{69E54943-B170-427A-9EBE-5B7BE33269F0}" srcOrd="3" destOrd="0" presId="urn:microsoft.com/office/officeart/2018/5/layout/IconCircleLabelList"/>
    <dgm:cxn modelId="{5D3590CE-9168-9B40-A8CF-4EFB72E8206D}" type="presParOf" srcId="{EBA7B2BC-02C8-4A88-86D2-D07FD93C3991}" destId="{740E4DF7-2F14-4D13-B104-488CE7451607}" srcOrd="4" destOrd="0" presId="urn:microsoft.com/office/officeart/2018/5/layout/IconCircleLabelList"/>
    <dgm:cxn modelId="{64262DCC-1A8A-CC4F-881A-137995FEDD47}" type="presParOf" srcId="{740E4DF7-2F14-4D13-B104-488CE7451607}" destId="{3BB1885C-9A0A-4F3E-A46F-A27FAE8964C7}" srcOrd="0" destOrd="0" presId="urn:microsoft.com/office/officeart/2018/5/layout/IconCircleLabelList"/>
    <dgm:cxn modelId="{D36CBC99-0532-4446-AED1-0BA53F8C92C9}" type="presParOf" srcId="{740E4DF7-2F14-4D13-B104-488CE7451607}" destId="{B53CE016-D67C-441D-800D-2C67F58B477D}" srcOrd="1" destOrd="0" presId="urn:microsoft.com/office/officeart/2018/5/layout/IconCircleLabelList"/>
    <dgm:cxn modelId="{5B0D47FF-A1FE-544F-9283-8F34DB11FD4C}" type="presParOf" srcId="{740E4DF7-2F14-4D13-B104-488CE7451607}" destId="{051ED9B6-DBEE-4DEC-AA30-DBB515822F6E}" srcOrd="2" destOrd="0" presId="urn:microsoft.com/office/officeart/2018/5/layout/IconCircleLabelList"/>
    <dgm:cxn modelId="{F2309018-E877-F040-913D-EED79E978E5E}" type="presParOf" srcId="{740E4DF7-2F14-4D13-B104-488CE7451607}" destId="{5E58297D-0722-4252-A5A3-2B8E1AEAE69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2C4A25-DAFA-456A-9015-89B3789611D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422FA7F-A74F-4987-AA44-84E1BB26755E}">
      <dgm:prSet/>
      <dgm:spPr/>
      <dgm:t>
        <a:bodyPr/>
        <a:lstStyle/>
        <a:p>
          <a:pPr>
            <a:defRPr cap="all"/>
          </a:pPr>
          <a:r>
            <a:rPr lang="en-US"/>
            <a:t>New &amp; </a:t>
          </a:r>
          <a:br>
            <a:rPr lang="en-US"/>
          </a:br>
          <a:r>
            <a:rPr lang="en-US"/>
            <a:t>excitement </a:t>
          </a:r>
        </a:p>
      </dgm:t>
    </dgm:pt>
    <dgm:pt modelId="{7F81BD84-1E00-46F3-8EA1-E4E7E50DEFBF}" type="parTrans" cxnId="{0B890D64-DA11-44F5-BE29-4EEA74EE372D}">
      <dgm:prSet/>
      <dgm:spPr/>
      <dgm:t>
        <a:bodyPr/>
        <a:lstStyle/>
        <a:p>
          <a:endParaRPr lang="en-US"/>
        </a:p>
      </dgm:t>
    </dgm:pt>
    <dgm:pt modelId="{2FFD4BAE-50CC-42F4-BDD2-BB58A3887BB7}" type="sibTrans" cxnId="{0B890D64-DA11-44F5-BE29-4EEA74EE372D}">
      <dgm:prSet/>
      <dgm:spPr/>
      <dgm:t>
        <a:bodyPr/>
        <a:lstStyle/>
        <a:p>
          <a:endParaRPr lang="en-US"/>
        </a:p>
      </dgm:t>
    </dgm:pt>
    <dgm:pt modelId="{AE73C6C2-179A-4583-BBD3-42354474F663}">
      <dgm:prSet/>
      <dgm:spPr/>
      <dgm:t>
        <a:bodyPr/>
        <a:lstStyle/>
        <a:p>
          <a:pPr>
            <a:defRPr cap="all"/>
          </a:pPr>
          <a:r>
            <a:rPr lang="en-US"/>
            <a:t>Educational package</a:t>
          </a:r>
        </a:p>
      </dgm:t>
    </dgm:pt>
    <dgm:pt modelId="{83373F98-0165-4722-B126-50208DBD6B81}" type="parTrans" cxnId="{D022263A-21B0-49D1-ADB0-172903163AC1}">
      <dgm:prSet/>
      <dgm:spPr/>
      <dgm:t>
        <a:bodyPr/>
        <a:lstStyle/>
        <a:p>
          <a:endParaRPr lang="en-US"/>
        </a:p>
      </dgm:t>
    </dgm:pt>
    <dgm:pt modelId="{B5364306-4AC3-4153-976F-C5A4B68B8273}" type="sibTrans" cxnId="{D022263A-21B0-49D1-ADB0-172903163AC1}">
      <dgm:prSet/>
      <dgm:spPr/>
      <dgm:t>
        <a:bodyPr/>
        <a:lstStyle/>
        <a:p>
          <a:endParaRPr lang="en-US"/>
        </a:p>
      </dgm:t>
    </dgm:pt>
    <dgm:pt modelId="{C9A974FA-920E-47AC-B0A4-4CD44D7ABEDD}">
      <dgm:prSet/>
      <dgm:spPr/>
      <dgm:t>
        <a:bodyPr/>
        <a:lstStyle/>
        <a:p>
          <a:pPr>
            <a:defRPr cap="all"/>
          </a:pPr>
          <a:r>
            <a:rPr lang="en-US"/>
            <a:t>Teach beyond the classroom</a:t>
          </a:r>
        </a:p>
      </dgm:t>
    </dgm:pt>
    <dgm:pt modelId="{F18339F3-1611-46C3-B8E1-6B81C636F45E}" type="parTrans" cxnId="{8D7E7015-BD2F-4B13-9415-E8F5B52E768C}">
      <dgm:prSet/>
      <dgm:spPr/>
      <dgm:t>
        <a:bodyPr/>
        <a:lstStyle/>
        <a:p>
          <a:endParaRPr lang="en-US"/>
        </a:p>
      </dgm:t>
    </dgm:pt>
    <dgm:pt modelId="{03437E19-FE9A-416A-A1A1-00F6A852170B}" type="sibTrans" cxnId="{8D7E7015-BD2F-4B13-9415-E8F5B52E768C}">
      <dgm:prSet/>
      <dgm:spPr/>
      <dgm:t>
        <a:bodyPr/>
        <a:lstStyle/>
        <a:p>
          <a:endParaRPr lang="en-US"/>
        </a:p>
      </dgm:t>
    </dgm:pt>
    <dgm:pt modelId="{8F306F1D-6613-4F57-BC29-5A2F502F536C}" type="pres">
      <dgm:prSet presAssocID="{882C4A25-DAFA-456A-9015-89B3789611D8}" presName="root" presStyleCnt="0">
        <dgm:presLayoutVars>
          <dgm:dir/>
          <dgm:resizeHandles val="exact"/>
        </dgm:presLayoutVars>
      </dgm:prSet>
      <dgm:spPr/>
    </dgm:pt>
    <dgm:pt modelId="{1A3FACF1-91E7-4D25-82DA-E40A65C2A4BB}" type="pres">
      <dgm:prSet presAssocID="{9422FA7F-A74F-4987-AA44-84E1BB26755E}" presName="compNode" presStyleCnt="0"/>
      <dgm:spPr/>
    </dgm:pt>
    <dgm:pt modelId="{2BDA95EE-FEBE-41FB-B40A-14C4A8188798}" type="pres">
      <dgm:prSet presAssocID="{9422FA7F-A74F-4987-AA44-84E1BB26755E}" presName="iconBgRect" presStyleLbl="bgShp" presStyleIdx="0" presStyleCnt="3"/>
      <dgm:spPr/>
    </dgm:pt>
    <dgm:pt modelId="{F93FF40D-FEB5-4FBB-BCC1-5E83F1B7BDD3}" type="pres">
      <dgm:prSet presAssocID="{9422FA7F-A74F-4987-AA44-84E1BB26755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A2B3B8D-B061-41C5-9939-5B304AAF3A6B}" type="pres">
      <dgm:prSet presAssocID="{9422FA7F-A74F-4987-AA44-84E1BB26755E}" presName="spaceRect" presStyleCnt="0"/>
      <dgm:spPr/>
    </dgm:pt>
    <dgm:pt modelId="{47051922-8994-42E7-9FE3-5C17A8A5B0F3}" type="pres">
      <dgm:prSet presAssocID="{9422FA7F-A74F-4987-AA44-84E1BB26755E}" presName="textRect" presStyleLbl="revTx" presStyleIdx="0" presStyleCnt="3">
        <dgm:presLayoutVars>
          <dgm:chMax val="1"/>
          <dgm:chPref val="1"/>
        </dgm:presLayoutVars>
      </dgm:prSet>
      <dgm:spPr/>
    </dgm:pt>
    <dgm:pt modelId="{080B583D-DCE8-42DB-A035-A8C6FE612122}" type="pres">
      <dgm:prSet presAssocID="{2FFD4BAE-50CC-42F4-BDD2-BB58A3887BB7}" presName="sibTrans" presStyleCnt="0"/>
      <dgm:spPr/>
    </dgm:pt>
    <dgm:pt modelId="{B0CD5E25-0272-4596-8D89-41480C8C5139}" type="pres">
      <dgm:prSet presAssocID="{AE73C6C2-179A-4583-BBD3-42354474F663}" presName="compNode" presStyleCnt="0"/>
      <dgm:spPr/>
    </dgm:pt>
    <dgm:pt modelId="{6055EEB9-7B5D-46AF-98B1-DE50EF80DA73}" type="pres">
      <dgm:prSet presAssocID="{AE73C6C2-179A-4583-BBD3-42354474F663}" presName="iconBgRect" presStyleLbl="bgShp" presStyleIdx="1" presStyleCnt="3"/>
      <dgm:spPr/>
    </dgm:pt>
    <dgm:pt modelId="{F0EBA1A9-7886-40F2-AA46-7219BA842D64}" type="pres">
      <dgm:prSet presAssocID="{AE73C6C2-179A-4583-BBD3-42354474F66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51B01086-C3D1-4D32-AE1B-156F2DC3E5D0}" type="pres">
      <dgm:prSet presAssocID="{AE73C6C2-179A-4583-BBD3-42354474F663}" presName="spaceRect" presStyleCnt="0"/>
      <dgm:spPr/>
    </dgm:pt>
    <dgm:pt modelId="{939E6FCA-56C7-4616-B7B9-3023C15094E1}" type="pres">
      <dgm:prSet presAssocID="{AE73C6C2-179A-4583-BBD3-42354474F663}" presName="textRect" presStyleLbl="revTx" presStyleIdx="1" presStyleCnt="3">
        <dgm:presLayoutVars>
          <dgm:chMax val="1"/>
          <dgm:chPref val="1"/>
        </dgm:presLayoutVars>
      </dgm:prSet>
      <dgm:spPr/>
    </dgm:pt>
    <dgm:pt modelId="{92E5962C-F1EF-410A-83D5-C3603CECFF2F}" type="pres">
      <dgm:prSet presAssocID="{B5364306-4AC3-4153-976F-C5A4B68B8273}" presName="sibTrans" presStyleCnt="0"/>
      <dgm:spPr/>
    </dgm:pt>
    <dgm:pt modelId="{8D5D4F57-C92A-4DDB-98C4-A96018C4590B}" type="pres">
      <dgm:prSet presAssocID="{C9A974FA-920E-47AC-B0A4-4CD44D7ABEDD}" presName="compNode" presStyleCnt="0"/>
      <dgm:spPr/>
    </dgm:pt>
    <dgm:pt modelId="{A28722D0-0569-4E9A-9C0D-0219C57B79C9}" type="pres">
      <dgm:prSet presAssocID="{C9A974FA-920E-47AC-B0A4-4CD44D7ABEDD}" presName="iconBgRect" presStyleLbl="bgShp" presStyleIdx="2" presStyleCnt="3"/>
      <dgm:spPr/>
    </dgm:pt>
    <dgm:pt modelId="{7EBCB5E8-2A06-4658-B907-07A9D5104623}" type="pres">
      <dgm:prSet presAssocID="{C9A974FA-920E-47AC-B0A4-4CD44D7ABED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F29D1872-83B4-48B3-95DE-DCDC0CD2BC65}" type="pres">
      <dgm:prSet presAssocID="{C9A974FA-920E-47AC-B0A4-4CD44D7ABEDD}" presName="spaceRect" presStyleCnt="0"/>
      <dgm:spPr/>
    </dgm:pt>
    <dgm:pt modelId="{0D8C60BF-CCC2-400B-A1F4-8EB728C74598}" type="pres">
      <dgm:prSet presAssocID="{C9A974FA-920E-47AC-B0A4-4CD44D7ABED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D7E7015-BD2F-4B13-9415-E8F5B52E768C}" srcId="{882C4A25-DAFA-456A-9015-89B3789611D8}" destId="{C9A974FA-920E-47AC-B0A4-4CD44D7ABEDD}" srcOrd="2" destOrd="0" parTransId="{F18339F3-1611-46C3-B8E1-6B81C636F45E}" sibTransId="{03437E19-FE9A-416A-A1A1-00F6A852170B}"/>
    <dgm:cxn modelId="{7AE3CD17-34E4-574D-A5EB-5B9E87113D21}" type="presOf" srcId="{9422FA7F-A74F-4987-AA44-84E1BB26755E}" destId="{47051922-8994-42E7-9FE3-5C17A8A5B0F3}" srcOrd="0" destOrd="0" presId="urn:microsoft.com/office/officeart/2018/5/layout/IconCircleLabelList"/>
    <dgm:cxn modelId="{D022263A-21B0-49D1-ADB0-172903163AC1}" srcId="{882C4A25-DAFA-456A-9015-89B3789611D8}" destId="{AE73C6C2-179A-4583-BBD3-42354474F663}" srcOrd="1" destOrd="0" parTransId="{83373F98-0165-4722-B126-50208DBD6B81}" sibTransId="{B5364306-4AC3-4153-976F-C5A4B68B8273}"/>
    <dgm:cxn modelId="{0B890D64-DA11-44F5-BE29-4EEA74EE372D}" srcId="{882C4A25-DAFA-456A-9015-89B3789611D8}" destId="{9422FA7F-A74F-4987-AA44-84E1BB26755E}" srcOrd="0" destOrd="0" parTransId="{7F81BD84-1E00-46F3-8EA1-E4E7E50DEFBF}" sibTransId="{2FFD4BAE-50CC-42F4-BDD2-BB58A3887BB7}"/>
    <dgm:cxn modelId="{F37320AB-9724-054A-95EC-6AAD0E434CB7}" type="presOf" srcId="{882C4A25-DAFA-456A-9015-89B3789611D8}" destId="{8F306F1D-6613-4F57-BC29-5A2F502F536C}" srcOrd="0" destOrd="0" presId="urn:microsoft.com/office/officeart/2018/5/layout/IconCircleLabelList"/>
    <dgm:cxn modelId="{C795BEE7-CCB6-6C4A-8CF2-6374070FBAA8}" type="presOf" srcId="{C9A974FA-920E-47AC-B0A4-4CD44D7ABEDD}" destId="{0D8C60BF-CCC2-400B-A1F4-8EB728C74598}" srcOrd="0" destOrd="0" presId="urn:microsoft.com/office/officeart/2018/5/layout/IconCircleLabelList"/>
    <dgm:cxn modelId="{93997BEA-192F-314E-9354-E0AEBB377A6C}" type="presOf" srcId="{AE73C6C2-179A-4583-BBD3-42354474F663}" destId="{939E6FCA-56C7-4616-B7B9-3023C15094E1}" srcOrd="0" destOrd="0" presId="urn:microsoft.com/office/officeart/2018/5/layout/IconCircleLabelList"/>
    <dgm:cxn modelId="{E4F8B61A-6505-4E46-BE21-CCD1D5EFEEC2}" type="presParOf" srcId="{8F306F1D-6613-4F57-BC29-5A2F502F536C}" destId="{1A3FACF1-91E7-4D25-82DA-E40A65C2A4BB}" srcOrd="0" destOrd="0" presId="urn:microsoft.com/office/officeart/2018/5/layout/IconCircleLabelList"/>
    <dgm:cxn modelId="{63690841-AA98-F143-8822-6BA3B0D7390B}" type="presParOf" srcId="{1A3FACF1-91E7-4D25-82DA-E40A65C2A4BB}" destId="{2BDA95EE-FEBE-41FB-B40A-14C4A8188798}" srcOrd="0" destOrd="0" presId="urn:microsoft.com/office/officeart/2018/5/layout/IconCircleLabelList"/>
    <dgm:cxn modelId="{06923BEE-2A39-0649-912D-E0BFD88FDA16}" type="presParOf" srcId="{1A3FACF1-91E7-4D25-82DA-E40A65C2A4BB}" destId="{F93FF40D-FEB5-4FBB-BCC1-5E83F1B7BDD3}" srcOrd="1" destOrd="0" presId="urn:microsoft.com/office/officeart/2018/5/layout/IconCircleLabelList"/>
    <dgm:cxn modelId="{098C5E13-36E4-814D-91BE-8BD783C6EDBE}" type="presParOf" srcId="{1A3FACF1-91E7-4D25-82DA-E40A65C2A4BB}" destId="{AA2B3B8D-B061-41C5-9939-5B304AAF3A6B}" srcOrd="2" destOrd="0" presId="urn:microsoft.com/office/officeart/2018/5/layout/IconCircleLabelList"/>
    <dgm:cxn modelId="{4C784AEC-FF20-C348-AF3C-F3DC5E420A77}" type="presParOf" srcId="{1A3FACF1-91E7-4D25-82DA-E40A65C2A4BB}" destId="{47051922-8994-42E7-9FE3-5C17A8A5B0F3}" srcOrd="3" destOrd="0" presId="urn:microsoft.com/office/officeart/2018/5/layout/IconCircleLabelList"/>
    <dgm:cxn modelId="{49A1E373-CBA6-DF49-B600-4A83C8729183}" type="presParOf" srcId="{8F306F1D-6613-4F57-BC29-5A2F502F536C}" destId="{080B583D-DCE8-42DB-A035-A8C6FE612122}" srcOrd="1" destOrd="0" presId="urn:microsoft.com/office/officeart/2018/5/layout/IconCircleLabelList"/>
    <dgm:cxn modelId="{8135CEA7-65F0-9B43-878B-8281673AC5C3}" type="presParOf" srcId="{8F306F1D-6613-4F57-BC29-5A2F502F536C}" destId="{B0CD5E25-0272-4596-8D89-41480C8C5139}" srcOrd="2" destOrd="0" presId="urn:microsoft.com/office/officeart/2018/5/layout/IconCircleLabelList"/>
    <dgm:cxn modelId="{2A039B6D-5B5C-F947-8BC7-8574F878E3B7}" type="presParOf" srcId="{B0CD5E25-0272-4596-8D89-41480C8C5139}" destId="{6055EEB9-7B5D-46AF-98B1-DE50EF80DA73}" srcOrd="0" destOrd="0" presId="urn:microsoft.com/office/officeart/2018/5/layout/IconCircleLabelList"/>
    <dgm:cxn modelId="{69EF960F-1BE0-644E-920F-C73BDA45257A}" type="presParOf" srcId="{B0CD5E25-0272-4596-8D89-41480C8C5139}" destId="{F0EBA1A9-7886-40F2-AA46-7219BA842D64}" srcOrd="1" destOrd="0" presId="urn:microsoft.com/office/officeart/2018/5/layout/IconCircleLabelList"/>
    <dgm:cxn modelId="{98D8F2C3-ADF6-544D-B7B5-6D0DF8C2FB83}" type="presParOf" srcId="{B0CD5E25-0272-4596-8D89-41480C8C5139}" destId="{51B01086-C3D1-4D32-AE1B-156F2DC3E5D0}" srcOrd="2" destOrd="0" presId="urn:microsoft.com/office/officeart/2018/5/layout/IconCircleLabelList"/>
    <dgm:cxn modelId="{91E4642D-BEED-7E44-8F7B-DFB1A25627E3}" type="presParOf" srcId="{B0CD5E25-0272-4596-8D89-41480C8C5139}" destId="{939E6FCA-56C7-4616-B7B9-3023C15094E1}" srcOrd="3" destOrd="0" presId="urn:microsoft.com/office/officeart/2018/5/layout/IconCircleLabelList"/>
    <dgm:cxn modelId="{A33DAFD3-1504-884C-98F1-DDAB030E4ED9}" type="presParOf" srcId="{8F306F1D-6613-4F57-BC29-5A2F502F536C}" destId="{92E5962C-F1EF-410A-83D5-C3603CECFF2F}" srcOrd="3" destOrd="0" presId="urn:microsoft.com/office/officeart/2018/5/layout/IconCircleLabelList"/>
    <dgm:cxn modelId="{42FE80EF-1A72-6148-BA25-D18CB46D2585}" type="presParOf" srcId="{8F306F1D-6613-4F57-BC29-5A2F502F536C}" destId="{8D5D4F57-C92A-4DDB-98C4-A96018C4590B}" srcOrd="4" destOrd="0" presId="urn:microsoft.com/office/officeart/2018/5/layout/IconCircleLabelList"/>
    <dgm:cxn modelId="{A2D4BFBE-DD03-8942-B3F4-1A572E4F41B7}" type="presParOf" srcId="{8D5D4F57-C92A-4DDB-98C4-A96018C4590B}" destId="{A28722D0-0569-4E9A-9C0D-0219C57B79C9}" srcOrd="0" destOrd="0" presId="urn:microsoft.com/office/officeart/2018/5/layout/IconCircleLabelList"/>
    <dgm:cxn modelId="{4067350F-BC98-D34F-922B-C3A8FE25C0D7}" type="presParOf" srcId="{8D5D4F57-C92A-4DDB-98C4-A96018C4590B}" destId="{7EBCB5E8-2A06-4658-B907-07A9D5104623}" srcOrd="1" destOrd="0" presId="urn:microsoft.com/office/officeart/2018/5/layout/IconCircleLabelList"/>
    <dgm:cxn modelId="{23D8DD1A-8F23-8F4D-8101-C4919FA5AF1B}" type="presParOf" srcId="{8D5D4F57-C92A-4DDB-98C4-A96018C4590B}" destId="{F29D1872-83B4-48B3-95DE-DCDC0CD2BC65}" srcOrd="2" destOrd="0" presId="urn:microsoft.com/office/officeart/2018/5/layout/IconCircleLabelList"/>
    <dgm:cxn modelId="{644DF794-8F89-0943-ADC3-1D6395B6EE60}" type="presParOf" srcId="{8D5D4F57-C92A-4DDB-98C4-A96018C4590B}" destId="{0D8C60BF-CCC2-400B-A1F4-8EB728C7459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99D2C1-8FCA-42DD-862F-F6D14B2FCF1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AB9394A-C956-4B03-998A-4BE9A4432BA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Robot</a:t>
          </a:r>
        </a:p>
      </dgm:t>
    </dgm:pt>
    <dgm:pt modelId="{BA099CA2-CE38-40D5-B1E5-2B748818C33A}" type="parTrans" cxnId="{4C9D69BE-F377-40B2-AD5F-2DB08ECEA0FB}">
      <dgm:prSet/>
      <dgm:spPr/>
      <dgm:t>
        <a:bodyPr/>
        <a:lstStyle/>
        <a:p>
          <a:endParaRPr lang="en-US"/>
        </a:p>
      </dgm:t>
    </dgm:pt>
    <dgm:pt modelId="{AD03F4F1-8620-4534-A8E7-B0120E8AA211}" type="sibTrans" cxnId="{4C9D69BE-F377-40B2-AD5F-2DB08ECEA0FB}">
      <dgm:prSet/>
      <dgm:spPr/>
      <dgm:t>
        <a:bodyPr/>
        <a:lstStyle/>
        <a:p>
          <a:endParaRPr lang="en-US"/>
        </a:p>
      </dgm:t>
    </dgm:pt>
    <dgm:pt modelId="{CC272804-BB0E-49B4-8D08-78CCBFDD590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Open environment</a:t>
          </a:r>
        </a:p>
      </dgm:t>
    </dgm:pt>
    <dgm:pt modelId="{661F2908-0CD3-480C-9BBC-C0011C028E03}" type="parTrans" cxnId="{805D596E-6498-49E8-8973-83C84B76CDC5}">
      <dgm:prSet/>
      <dgm:spPr/>
      <dgm:t>
        <a:bodyPr/>
        <a:lstStyle/>
        <a:p>
          <a:endParaRPr lang="en-US"/>
        </a:p>
      </dgm:t>
    </dgm:pt>
    <dgm:pt modelId="{6F88C279-0BC1-4A7F-8F7B-AD661E043DB1}" type="sibTrans" cxnId="{805D596E-6498-49E8-8973-83C84B76CDC5}">
      <dgm:prSet/>
      <dgm:spPr/>
      <dgm:t>
        <a:bodyPr/>
        <a:lstStyle/>
        <a:p>
          <a:endParaRPr lang="en-US"/>
        </a:p>
      </dgm:t>
    </dgm:pt>
    <dgm:pt modelId="{EE0F63B7-66E1-4B0D-912E-17B8EBB709F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Unique </a:t>
          </a:r>
        </a:p>
      </dgm:t>
    </dgm:pt>
    <dgm:pt modelId="{3CB666DB-DD6D-4385-8FD1-9A038B915C13}" type="parTrans" cxnId="{6E6648F2-9A4B-49A6-9495-E6008E897C06}">
      <dgm:prSet/>
      <dgm:spPr/>
      <dgm:t>
        <a:bodyPr/>
        <a:lstStyle/>
        <a:p>
          <a:endParaRPr lang="en-US"/>
        </a:p>
      </dgm:t>
    </dgm:pt>
    <dgm:pt modelId="{31B0F9AC-CD13-4945-A7B7-FCCE675D1056}" type="sibTrans" cxnId="{6E6648F2-9A4B-49A6-9495-E6008E897C06}">
      <dgm:prSet/>
      <dgm:spPr/>
      <dgm:t>
        <a:bodyPr/>
        <a:lstStyle/>
        <a:p>
          <a:endParaRPr lang="en-US"/>
        </a:p>
      </dgm:t>
    </dgm:pt>
    <dgm:pt modelId="{63FD8FDA-E342-4301-BF29-B0B635C10D3E}" type="pres">
      <dgm:prSet presAssocID="{8199D2C1-8FCA-42DD-862F-F6D14B2FCF1B}" presName="root" presStyleCnt="0">
        <dgm:presLayoutVars>
          <dgm:dir/>
          <dgm:resizeHandles val="exact"/>
        </dgm:presLayoutVars>
      </dgm:prSet>
      <dgm:spPr/>
    </dgm:pt>
    <dgm:pt modelId="{892403F4-F329-46F5-91D6-5F6540722AD3}" type="pres">
      <dgm:prSet presAssocID="{4AB9394A-C956-4B03-998A-4BE9A4432BA7}" presName="compNode" presStyleCnt="0"/>
      <dgm:spPr/>
    </dgm:pt>
    <dgm:pt modelId="{01E74631-D820-4570-9A88-7908C7204F5C}" type="pres">
      <dgm:prSet presAssocID="{4AB9394A-C956-4B03-998A-4BE9A4432BA7}" presName="iconBgRect" presStyleLbl="bgShp" presStyleIdx="0" presStyleCnt="3"/>
      <dgm:spPr/>
    </dgm:pt>
    <dgm:pt modelId="{56CF4F25-0B2C-4E7E-9650-7932F604D5D3}" type="pres">
      <dgm:prSet presAssocID="{4AB9394A-C956-4B03-998A-4BE9A4432BA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39BF0D3-29C5-432D-A068-135E08A6D301}" type="pres">
      <dgm:prSet presAssocID="{4AB9394A-C956-4B03-998A-4BE9A4432BA7}" presName="spaceRect" presStyleCnt="0"/>
      <dgm:spPr/>
    </dgm:pt>
    <dgm:pt modelId="{4CAFE081-EF27-4F5F-95C8-518F31DF75A1}" type="pres">
      <dgm:prSet presAssocID="{4AB9394A-C956-4B03-998A-4BE9A4432BA7}" presName="textRect" presStyleLbl="revTx" presStyleIdx="0" presStyleCnt="3">
        <dgm:presLayoutVars>
          <dgm:chMax val="1"/>
          <dgm:chPref val="1"/>
        </dgm:presLayoutVars>
      </dgm:prSet>
      <dgm:spPr/>
    </dgm:pt>
    <dgm:pt modelId="{502B6303-9ACA-4CC9-B3B3-076E6615F0E3}" type="pres">
      <dgm:prSet presAssocID="{AD03F4F1-8620-4534-A8E7-B0120E8AA211}" presName="sibTrans" presStyleCnt="0"/>
      <dgm:spPr/>
    </dgm:pt>
    <dgm:pt modelId="{9DFC35BD-8A02-43CB-BCD1-27B4DC75527A}" type="pres">
      <dgm:prSet presAssocID="{CC272804-BB0E-49B4-8D08-78CCBFDD590D}" presName="compNode" presStyleCnt="0"/>
      <dgm:spPr/>
    </dgm:pt>
    <dgm:pt modelId="{3224C7A3-5657-4E03-AC9E-7EB7C02A9A1A}" type="pres">
      <dgm:prSet presAssocID="{CC272804-BB0E-49B4-8D08-78CCBFDD590D}" presName="iconBgRect" presStyleLbl="bgShp" presStyleIdx="1" presStyleCnt="3"/>
      <dgm:spPr/>
    </dgm:pt>
    <dgm:pt modelId="{39C6383F-BAA5-4BC8-8DB7-AD4DF5D68802}" type="pres">
      <dgm:prSet presAssocID="{CC272804-BB0E-49B4-8D08-78CCBFDD590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1D7658B8-CB4F-4E99-8F39-BB82BF93B709}" type="pres">
      <dgm:prSet presAssocID="{CC272804-BB0E-49B4-8D08-78CCBFDD590D}" presName="spaceRect" presStyleCnt="0"/>
      <dgm:spPr/>
    </dgm:pt>
    <dgm:pt modelId="{58FD88B9-7D40-4648-A5C0-037F28154BDC}" type="pres">
      <dgm:prSet presAssocID="{CC272804-BB0E-49B4-8D08-78CCBFDD590D}" presName="textRect" presStyleLbl="revTx" presStyleIdx="1" presStyleCnt="3">
        <dgm:presLayoutVars>
          <dgm:chMax val="1"/>
          <dgm:chPref val="1"/>
        </dgm:presLayoutVars>
      </dgm:prSet>
      <dgm:spPr/>
    </dgm:pt>
    <dgm:pt modelId="{85879B9D-3E77-4AA2-9C55-941DDDA277E1}" type="pres">
      <dgm:prSet presAssocID="{6F88C279-0BC1-4A7F-8F7B-AD661E043DB1}" presName="sibTrans" presStyleCnt="0"/>
      <dgm:spPr/>
    </dgm:pt>
    <dgm:pt modelId="{00916118-3868-4E81-A86C-4D0EB8DF3CCE}" type="pres">
      <dgm:prSet presAssocID="{EE0F63B7-66E1-4B0D-912E-17B8EBB709F0}" presName="compNode" presStyleCnt="0"/>
      <dgm:spPr/>
    </dgm:pt>
    <dgm:pt modelId="{89013D4A-C719-4027-8FD9-764C55CE4CAF}" type="pres">
      <dgm:prSet presAssocID="{EE0F63B7-66E1-4B0D-912E-17B8EBB709F0}" presName="iconBgRect" presStyleLbl="bgShp" presStyleIdx="2" presStyleCnt="3"/>
      <dgm:spPr/>
    </dgm:pt>
    <dgm:pt modelId="{ACD1F6B7-C6F0-4995-A9AD-72A12C816B47}" type="pres">
      <dgm:prSet presAssocID="{EE0F63B7-66E1-4B0D-912E-17B8EBB709F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CB25F4EE-334A-42C6-9D3C-6B0250ADB193}" type="pres">
      <dgm:prSet presAssocID="{EE0F63B7-66E1-4B0D-912E-17B8EBB709F0}" presName="spaceRect" presStyleCnt="0"/>
      <dgm:spPr/>
    </dgm:pt>
    <dgm:pt modelId="{0A44B7CC-0B11-435E-9486-EB112E9AE025}" type="pres">
      <dgm:prSet presAssocID="{EE0F63B7-66E1-4B0D-912E-17B8EBB709F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7D1A100-0090-E44A-A7BC-9081FD0D4804}" type="presOf" srcId="{8199D2C1-8FCA-42DD-862F-F6D14B2FCF1B}" destId="{63FD8FDA-E342-4301-BF29-B0B635C10D3E}" srcOrd="0" destOrd="0" presId="urn:microsoft.com/office/officeart/2018/5/layout/IconCircleLabelList"/>
    <dgm:cxn modelId="{59FA6659-F3CE-374D-B824-756612B41C79}" type="presOf" srcId="{CC272804-BB0E-49B4-8D08-78CCBFDD590D}" destId="{58FD88B9-7D40-4648-A5C0-037F28154BDC}" srcOrd="0" destOrd="0" presId="urn:microsoft.com/office/officeart/2018/5/layout/IconCircleLabelList"/>
    <dgm:cxn modelId="{22E1C159-29B7-0045-8E46-D85B23A6AA7A}" type="presOf" srcId="{EE0F63B7-66E1-4B0D-912E-17B8EBB709F0}" destId="{0A44B7CC-0B11-435E-9486-EB112E9AE025}" srcOrd="0" destOrd="0" presId="urn:microsoft.com/office/officeart/2018/5/layout/IconCircleLabelList"/>
    <dgm:cxn modelId="{805D596E-6498-49E8-8973-83C84B76CDC5}" srcId="{8199D2C1-8FCA-42DD-862F-F6D14B2FCF1B}" destId="{CC272804-BB0E-49B4-8D08-78CCBFDD590D}" srcOrd="1" destOrd="0" parTransId="{661F2908-0CD3-480C-9BBC-C0011C028E03}" sibTransId="{6F88C279-0BC1-4A7F-8F7B-AD661E043DB1}"/>
    <dgm:cxn modelId="{519C76A4-E735-1C4D-B864-6E5791DE7BAA}" type="presOf" srcId="{4AB9394A-C956-4B03-998A-4BE9A4432BA7}" destId="{4CAFE081-EF27-4F5F-95C8-518F31DF75A1}" srcOrd="0" destOrd="0" presId="urn:microsoft.com/office/officeart/2018/5/layout/IconCircleLabelList"/>
    <dgm:cxn modelId="{4C9D69BE-F377-40B2-AD5F-2DB08ECEA0FB}" srcId="{8199D2C1-8FCA-42DD-862F-F6D14B2FCF1B}" destId="{4AB9394A-C956-4B03-998A-4BE9A4432BA7}" srcOrd="0" destOrd="0" parTransId="{BA099CA2-CE38-40D5-B1E5-2B748818C33A}" sibTransId="{AD03F4F1-8620-4534-A8E7-B0120E8AA211}"/>
    <dgm:cxn modelId="{6E6648F2-9A4B-49A6-9495-E6008E897C06}" srcId="{8199D2C1-8FCA-42DD-862F-F6D14B2FCF1B}" destId="{EE0F63B7-66E1-4B0D-912E-17B8EBB709F0}" srcOrd="2" destOrd="0" parTransId="{3CB666DB-DD6D-4385-8FD1-9A038B915C13}" sibTransId="{31B0F9AC-CD13-4945-A7B7-FCCE675D1056}"/>
    <dgm:cxn modelId="{1A5EE0E1-7DB2-8548-9A6E-D5539F06BA1A}" type="presParOf" srcId="{63FD8FDA-E342-4301-BF29-B0B635C10D3E}" destId="{892403F4-F329-46F5-91D6-5F6540722AD3}" srcOrd="0" destOrd="0" presId="urn:microsoft.com/office/officeart/2018/5/layout/IconCircleLabelList"/>
    <dgm:cxn modelId="{B16DAAE0-64D7-B449-BF74-F5F2646FDAB3}" type="presParOf" srcId="{892403F4-F329-46F5-91D6-5F6540722AD3}" destId="{01E74631-D820-4570-9A88-7908C7204F5C}" srcOrd="0" destOrd="0" presId="urn:microsoft.com/office/officeart/2018/5/layout/IconCircleLabelList"/>
    <dgm:cxn modelId="{6BDB5663-6DD6-E147-BA04-C96B31BD6D8E}" type="presParOf" srcId="{892403F4-F329-46F5-91D6-5F6540722AD3}" destId="{56CF4F25-0B2C-4E7E-9650-7932F604D5D3}" srcOrd="1" destOrd="0" presId="urn:microsoft.com/office/officeart/2018/5/layout/IconCircleLabelList"/>
    <dgm:cxn modelId="{3F27AED2-6BFB-D94D-AEDE-5F0481C9EF46}" type="presParOf" srcId="{892403F4-F329-46F5-91D6-5F6540722AD3}" destId="{939BF0D3-29C5-432D-A068-135E08A6D301}" srcOrd="2" destOrd="0" presId="urn:microsoft.com/office/officeart/2018/5/layout/IconCircleLabelList"/>
    <dgm:cxn modelId="{35AC241E-8460-6D46-9760-3F95F25B94F9}" type="presParOf" srcId="{892403F4-F329-46F5-91D6-5F6540722AD3}" destId="{4CAFE081-EF27-4F5F-95C8-518F31DF75A1}" srcOrd="3" destOrd="0" presId="urn:microsoft.com/office/officeart/2018/5/layout/IconCircleLabelList"/>
    <dgm:cxn modelId="{1BD99E30-78D2-EC48-A639-3E97650BDD7C}" type="presParOf" srcId="{63FD8FDA-E342-4301-BF29-B0B635C10D3E}" destId="{502B6303-9ACA-4CC9-B3B3-076E6615F0E3}" srcOrd="1" destOrd="0" presId="urn:microsoft.com/office/officeart/2018/5/layout/IconCircleLabelList"/>
    <dgm:cxn modelId="{EDBC2EF7-BA79-204F-8187-1E43FCF34165}" type="presParOf" srcId="{63FD8FDA-E342-4301-BF29-B0B635C10D3E}" destId="{9DFC35BD-8A02-43CB-BCD1-27B4DC75527A}" srcOrd="2" destOrd="0" presId="urn:microsoft.com/office/officeart/2018/5/layout/IconCircleLabelList"/>
    <dgm:cxn modelId="{061AB4BA-FB13-8E4E-90D8-67E349E51F70}" type="presParOf" srcId="{9DFC35BD-8A02-43CB-BCD1-27B4DC75527A}" destId="{3224C7A3-5657-4E03-AC9E-7EB7C02A9A1A}" srcOrd="0" destOrd="0" presId="urn:microsoft.com/office/officeart/2018/5/layout/IconCircleLabelList"/>
    <dgm:cxn modelId="{D0E9AEB6-007C-BE48-9714-B8A8CBF0E351}" type="presParOf" srcId="{9DFC35BD-8A02-43CB-BCD1-27B4DC75527A}" destId="{39C6383F-BAA5-4BC8-8DB7-AD4DF5D68802}" srcOrd="1" destOrd="0" presId="urn:microsoft.com/office/officeart/2018/5/layout/IconCircleLabelList"/>
    <dgm:cxn modelId="{A8E0ABF4-D410-D54F-BAC2-8853DCF623A9}" type="presParOf" srcId="{9DFC35BD-8A02-43CB-BCD1-27B4DC75527A}" destId="{1D7658B8-CB4F-4E99-8F39-BB82BF93B709}" srcOrd="2" destOrd="0" presId="urn:microsoft.com/office/officeart/2018/5/layout/IconCircleLabelList"/>
    <dgm:cxn modelId="{18439ADD-EF3C-314E-97CE-E8B906CDE310}" type="presParOf" srcId="{9DFC35BD-8A02-43CB-BCD1-27B4DC75527A}" destId="{58FD88B9-7D40-4648-A5C0-037F28154BDC}" srcOrd="3" destOrd="0" presId="urn:microsoft.com/office/officeart/2018/5/layout/IconCircleLabelList"/>
    <dgm:cxn modelId="{435A03D7-7F14-0643-93C1-362B4C53BF3A}" type="presParOf" srcId="{63FD8FDA-E342-4301-BF29-B0B635C10D3E}" destId="{85879B9D-3E77-4AA2-9C55-941DDDA277E1}" srcOrd="3" destOrd="0" presId="urn:microsoft.com/office/officeart/2018/5/layout/IconCircleLabelList"/>
    <dgm:cxn modelId="{F9E4778B-DB72-EB4F-9866-EEF703B40BBD}" type="presParOf" srcId="{63FD8FDA-E342-4301-BF29-B0B635C10D3E}" destId="{00916118-3868-4E81-A86C-4D0EB8DF3CCE}" srcOrd="4" destOrd="0" presId="urn:microsoft.com/office/officeart/2018/5/layout/IconCircleLabelList"/>
    <dgm:cxn modelId="{EECC8354-B24E-164D-A59F-EEDC79DF2AB1}" type="presParOf" srcId="{00916118-3868-4E81-A86C-4D0EB8DF3CCE}" destId="{89013D4A-C719-4027-8FD9-764C55CE4CAF}" srcOrd="0" destOrd="0" presId="urn:microsoft.com/office/officeart/2018/5/layout/IconCircleLabelList"/>
    <dgm:cxn modelId="{64F67B2F-CAEF-0442-B4B6-2735F10BEF87}" type="presParOf" srcId="{00916118-3868-4E81-A86C-4D0EB8DF3CCE}" destId="{ACD1F6B7-C6F0-4995-A9AD-72A12C816B47}" srcOrd="1" destOrd="0" presId="urn:microsoft.com/office/officeart/2018/5/layout/IconCircleLabelList"/>
    <dgm:cxn modelId="{1F4F38A1-73F1-A241-950F-CADA1D6E83D7}" type="presParOf" srcId="{00916118-3868-4E81-A86C-4D0EB8DF3CCE}" destId="{CB25F4EE-334A-42C6-9D3C-6B0250ADB193}" srcOrd="2" destOrd="0" presId="urn:microsoft.com/office/officeart/2018/5/layout/IconCircleLabelList"/>
    <dgm:cxn modelId="{957E6E1E-A917-F14D-9A84-0A41028431B1}" type="presParOf" srcId="{00916118-3868-4E81-A86C-4D0EB8DF3CCE}" destId="{0A44B7CC-0B11-435E-9486-EB112E9AE02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A3152-73A9-40A0-8382-5AA85ADD9276}">
      <dsp:nvSpPr>
        <dsp:cNvPr id="0" name=""/>
        <dsp:cNvSpPr/>
      </dsp:nvSpPr>
      <dsp:spPr>
        <a:xfrm>
          <a:off x="702434" y="59638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F3A2FF-2700-4E24-9272-52BB4EBC9DD0}">
      <dsp:nvSpPr>
        <dsp:cNvPr id="0" name=""/>
        <dsp:cNvSpPr/>
      </dsp:nvSpPr>
      <dsp:spPr>
        <a:xfrm>
          <a:off x="1119247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64EC5-6943-4158-B08D-DE8A1EDF2AB1}">
      <dsp:nvSpPr>
        <dsp:cNvPr id="0" name=""/>
        <dsp:cNvSpPr/>
      </dsp:nvSpPr>
      <dsp:spPr>
        <a:xfrm>
          <a:off x="77216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0" i="0" kern="1200"/>
            <a:t>Open Source</a:t>
          </a:r>
          <a:endParaRPr lang="en-US" sz="2300" kern="1200"/>
        </a:p>
      </dsp:txBody>
      <dsp:txXfrm>
        <a:off x="77216" y="2624638"/>
        <a:ext cx="3206250" cy="720000"/>
      </dsp:txXfrm>
    </dsp:sp>
    <dsp:sp modelId="{AD6325D3-11E6-4036-9B96-62C5536BC20C}">
      <dsp:nvSpPr>
        <dsp:cNvPr id="0" name=""/>
        <dsp:cNvSpPr/>
      </dsp:nvSpPr>
      <dsp:spPr>
        <a:xfrm>
          <a:off x="4469778" y="59638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910D39-E7E7-469A-889D-C252CF2CB2A1}">
      <dsp:nvSpPr>
        <dsp:cNvPr id="0" name=""/>
        <dsp:cNvSpPr/>
      </dsp:nvSpPr>
      <dsp:spPr>
        <a:xfrm>
          <a:off x="4886591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06873-6179-4B52-8709-036901B21A68}">
      <dsp:nvSpPr>
        <dsp:cNvPr id="0" name=""/>
        <dsp:cNvSpPr/>
      </dsp:nvSpPr>
      <dsp:spPr>
        <a:xfrm>
          <a:off x="3844559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0" i="0" kern="1200"/>
            <a:t>open community</a:t>
          </a:r>
          <a:endParaRPr lang="en-US" sz="2300" kern="1200"/>
        </a:p>
      </dsp:txBody>
      <dsp:txXfrm>
        <a:off x="3844559" y="2624638"/>
        <a:ext cx="3206250" cy="720000"/>
      </dsp:txXfrm>
    </dsp:sp>
    <dsp:sp modelId="{3BB1885C-9A0A-4F3E-A46F-A27FAE8964C7}">
      <dsp:nvSpPr>
        <dsp:cNvPr id="0" name=""/>
        <dsp:cNvSpPr/>
      </dsp:nvSpPr>
      <dsp:spPr>
        <a:xfrm>
          <a:off x="8237122" y="59638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3CE016-D67C-441D-800D-2C67F58B477D}">
      <dsp:nvSpPr>
        <dsp:cNvPr id="0" name=""/>
        <dsp:cNvSpPr/>
      </dsp:nvSpPr>
      <dsp:spPr>
        <a:xfrm>
          <a:off x="8653935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8297D-0722-4252-A5A3-2B8E1AEAE692}">
      <dsp:nvSpPr>
        <dsp:cNvPr id="0" name=""/>
        <dsp:cNvSpPr/>
      </dsp:nvSpPr>
      <dsp:spPr>
        <a:xfrm>
          <a:off x="7611903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0" i="0" kern="1200"/>
            <a:t>Linux Operating system</a:t>
          </a:r>
          <a:endParaRPr lang="en-US" sz="2300" kern="1200"/>
        </a:p>
      </dsp:txBody>
      <dsp:txXfrm>
        <a:off x="7611903" y="2624638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A95EE-FEBE-41FB-B40A-14C4A8188798}">
      <dsp:nvSpPr>
        <dsp:cNvPr id="0" name=""/>
        <dsp:cNvSpPr/>
      </dsp:nvSpPr>
      <dsp:spPr>
        <a:xfrm>
          <a:off x="702434" y="59638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3FF40D-FEB5-4FBB-BCC1-5E83F1B7BDD3}">
      <dsp:nvSpPr>
        <dsp:cNvPr id="0" name=""/>
        <dsp:cNvSpPr/>
      </dsp:nvSpPr>
      <dsp:spPr>
        <a:xfrm>
          <a:off x="1119247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51922-8994-42E7-9FE3-5C17A8A5B0F3}">
      <dsp:nvSpPr>
        <dsp:cNvPr id="0" name=""/>
        <dsp:cNvSpPr/>
      </dsp:nvSpPr>
      <dsp:spPr>
        <a:xfrm>
          <a:off x="77216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New &amp; </a:t>
          </a:r>
          <a:br>
            <a:rPr lang="en-US" sz="2500" kern="1200"/>
          </a:br>
          <a:r>
            <a:rPr lang="en-US" sz="2500" kern="1200"/>
            <a:t>excitement </a:t>
          </a:r>
        </a:p>
      </dsp:txBody>
      <dsp:txXfrm>
        <a:off x="77216" y="2624638"/>
        <a:ext cx="3206250" cy="720000"/>
      </dsp:txXfrm>
    </dsp:sp>
    <dsp:sp modelId="{6055EEB9-7B5D-46AF-98B1-DE50EF80DA73}">
      <dsp:nvSpPr>
        <dsp:cNvPr id="0" name=""/>
        <dsp:cNvSpPr/>
      </dsp:nvSpPr>
      <dsp:spPr>
        <a:xfrm>
          <a:off x="4469778" y="59638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EBA1A9-7886-40F2-AA46-7219BA842D64}">
      <dsp:nvSpPr>
        <dsp:cNvPr id="0" name=""/>
        <dsp:cNvSpPr/>
      </dsp:nvSpPr>
      <dsp:spPr>
        <a:xfrm>
          <a:off x="4886591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9E6FCA-56C7-4616-B7B9-3023C15094E1}">
      <dsp:nvSpPr>
        <dsp:cNvPr id="0" name=""/>
        <dsp:cNvSpPr/>
      </dsp:nvSpPr>
      <dsp:spPr>
        <a:xfrm>
          <a:off x="3844559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Educational package</a:t>
          </a:r>
        </a:p>
      </dsp:txBody>
      <dsp:txXfrm>
        <a:off x="3844559" y="2624638"/>
        <a:ext cx="3206250" cy="720000"/>
      </dsp:txXfrm>
    </dsp:sp>
    <dsp:sp modelId="{A28722D0-0569-4E9A-9C0D-0219C57B79C9}">
      <dsp:nvSpPr>
        <dsp:cNvPr id="0" name=""/>
        <dsp:cNvSpPr/>
      </dsp:nvSpPr>
      <dsp:spPr>
        <a:xfrm>
          <a:off x="8237122" y="59638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BCB5E8-2A06-4658-B907-07A9D5104623}">
      <dsp:nvSpPr>
        <dsp:cNvPr id="0" name=""/>
        <dsp:cNvSpPr/>
      </dsp:nvSpPr>
      <dsp:spPr>
        <a:xfrm>
          <a:off x="8653935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8C60BF-CCC2-400B-A1F4-8EB728C74598}">
      <dsp:nvSpPr>
        <dsp:cNvPr id="0" name=""/>
        <dsp:cNvSpPr/>
      </dsp:nvSpPr>
      <dsp:spPr>
        <a:xfrm>
          <a:off x="7611903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Teach beyond the classroom</a:t>
          </a:r>
        </a:p>
      </dsp:txBody>
      <dsp:txXfrm>
        <a:off x="7611903" y="2624638"/>
        <a:ext cx="32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74631-D820-4570-9A88-7908C7204F5C}">
      <dsp:nvSpPr>
        <dsp:cNvPr id="0" name=""/>
        <dsp:cNvSpPr/>
      </dsp:nvSpPr>
      <dsp:spPr>
        <a:xfrm>
          <a:off x="702434" y="59638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F4F25-0B2C-4E7E-9650-7932F604D5D3}">
      <dsp:nvSpPr>
        <dsp:cNvPr id="0" name=""/>
        <dsp:cNvSpPr/>
      </dsp:nvSpPr>
      <dsp:spPr>
        <a:xfrm>
          <a:off x="1119247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FE081-EF27-4F5F-95C8-518F31DF75A1}">
      <dsp:nvSpPr>
        <dsp:cNvPr id="0" name=""/>
        <dsp:cNvSpPr/>
      </dsp:nvSpPr>
      <dsp:spPr>
        <a:xfrm>
          <a:off x="77216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Robot</a:t>
          </a:r>
        </a:p>
      </dsp:txBody>
      <dsp:txXfrm>
        <a:off x="77216" y="2624638"/>
        <a:ext cx="3206250" cy="720000"/>
      </dsp:txXfrm>
    </dsp:sp>
    <dsp:sp modelId="{3224C7A3-5657-4E03-AC9E-7EB7C02A9A1A}">
      <dsp:nvSpPr>
        <dsp:cNvPr id="0" name=""/>
        <dsp:cNvSpPr/>
      </dsp:nvSpPr>
      <dsp:spPr>
        <a:xfrm>
          <a:off x="4469778" y="59638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C6383F-BAA5-4BC8-8DB7-AD4DF5D68802}">
      <dsp:nvSpPr>
        <dsp:cNvPr id="0" name=""/>
        <dsp:cNvSpPr/>
      </dsp:nvSpPr>
      <dsp:spPr>
        <a:xfrm>
          <a:off x="4886591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FD88B9-7D40-4648-A5C0-037F28154BDC}">
      <dsp:nvSpPr>
        <dsp:cNvPr id="0" name=""/>
        <dsp:cNvSpPr/>
      </dsp:nvSpPr>
      <dsp:spPr>
        <a:xfrm>
          <a:off x="3844559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Open environment</a:t>
          </a:r>
        </a:p>
      </dsp:txBody>
      <dsp:txXfrm>
        <a:off x="3844559" y="2624638"/>
        <a:ext cx="3206250" cy="720000"/>
      </dsp:txXfrm>
    </dsp:sp>
    <dsp:sp modelId="{89013D4A-C719-4027-8FD9-764C55CE4CAF}">
      <dsp:nvSpPr>
        <dsp:cNvPr id="0" name=""/>
        <dsp:cNvSpPr/>
      </dsp:nvSpPr>
      <dsp:spPr>
        <a:xfrm>
          <a:off x="8237122" y="59638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D1F6B7-C6F0-4995-A9AD-72A12C816B47}">
      <dsp:nvSpPr>
        <dsp:cNvPr id="0" name=""/>
        <dsp:cNvSpPr/>
      </dsp:nvSpPr>
      <dsp:spPr>
        <a:xfrm>
          <a:off x="8653935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44B7CC-0B11-435E-9486-EB112E9AE025}">
      <dsp:nvSpPr>
        <dsp:cNvPr id="0" name=""/>
        <dsp:cNvSpPr/>
      </dsp:nvSpPr>
      <dsp:spPr>
        <a:xfrm>
          <a:off x="7611903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Unique </a:t>
          </a:r>
        </a:p>
      </dsp:txBody>
      <dsp:txXfrm>
        <a:off x="7611903" y="2624638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7C07-EB12-4048-81F3-136A151972E2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325E6-2725-E34F-92B1-C1B22303F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31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not I teacher, my job is to let children explore themselves inside an open </a:t>
            </a:r>
            <a:r>
              <a:rPr lang="en-US" dirty="0" err="1"/>
              <a:t>invirement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325E6-2725-E34F-92B1-C1B22303F3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0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063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66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57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6/4/19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712086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999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6/4/19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2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6/4/19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045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66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656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591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235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2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40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6/4/19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30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6/4/19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894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6/4/19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109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135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6/4/19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0747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1.jpg"/><Relationship Id="rId12" Type="http://schemas.openxmlformats.org/officeDocument/2006/relationships/image" Target="../media/image34.jpg"/><Relationship Id="rId2" Type="http://schemas.openxmlformats.org/officeDocument/2006/relationships/image" Target="../media/image1.jpeg"/><Relationship Id="rId16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3.wdp"/><Relationship Id="rId5" Type="http://schemas.openxmlformats.org/officeDocument/2006/relationships/image" Target="../media/image4.png"/><Relationship Id="rId15" Type="http://schemas.openxmlformats.org/officeDocument/2006/relationships/image" Target="../media/image37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microsoft.com/office/2007/relationships/hdphoto" Target="../media/hdphoto2.wdp"/><Relationship Id="rId14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5" Type="http://schemas.openxmlformats.org/officeDocument/2006/relationships/image" Target="../media/image4.pn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A5A20-2977-604B-BD2B-EC2ACEC36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/>
          <a:lstStyle/>
          <a:p>
            <a:r>
              <a:rPr lang="en-US"/>
              <a:t>Pytobot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CF4A9-703D-8145-8004-B6ED011BE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/>
          <a:lstStyle/>
          <a:p>
            <a:r>
              <a:rPr lang="en-US"/>
              <a:t>Programming on the go!</a:t>
            </a:r>
            <a:endParaRPr lang="en-US" dirty="0"/>
          </a:p>
        </p:txBody>
      </p:sp>
      <p:pic>
        <p:nvPicPr>
          <p:cNvPr id="7" name="Picture 6" descr="A picture containing outdoor, sitting&#10;&#10;Description automatically generated">
            <a:extLst>
              <a:ext uri="{FF2B5EF4-FFF2-40B4-BE49-F238E27FC236}">
                <a16:creationId xmlns:a16="http://schemas.microsoft.com/office/drawing/2014/main" id="{E7E996B6-9E89-274A-B1B0-3092A0786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85" b="98732" l="5750" r="95125">
                        <a14:foregroundMark x1="43000" y1="7887" x2="53500" y2="8028"/>
                        <a14:foregroundMark x1="53500" y1="8028" x2="63000" y2="7465"/>
                        <a14:foregroundMark x1="63000" y1="7465" x2="52625" y2="5915"/>
                        <a14:foregroundMark x1="52625" y1="5915" x2="41000" y2="9437"/>
                        <a14:foregroundMark x1="41000" y1="9437" x2="84500" y2="20423"/>
                        <a14:foregroundMark x1="89328" y1="41051" x2="90500" y2="46056"/>
                        <a14:foregroundMark x1="84500" y1="20423" x2="88522" y2="37603"/>
                        <a14:foregroundMark x1="90500" y1="46056" x2="90500" y2="60423"/>
                        <a14:foregroundMark x1="90500" y1="60423" x2="90399" y2="41418"/>
                        <a14:foregroundMark x1="88018" y1="39794" x2="54250" y2="83239"/>
                        <a14:foregroundMark x1="54250" y1="83239" x2="39625" y2="86901"/>
                        <a14:foregroundMark x1="39625" y1="86901" x2="49875" y2="93521"/>
                        <a14:foregroundMark x1="49875" y1="93521" x2="35250" y2="91127"/>
                        <a14:foregroundMark x1="35250" y1="91127" x2="25250" y2="64930"/>
                        <a14:foregroundMark x1="25250" y1="64930" x2="8000" y2="50282"/>
                        <a14:foregroundMark x1="6684" y1="41549" x2="5750" y2="35352"/>
                        <a14:foregroundMark x1="8000" y1="50282" x2="7066" y2="44085"/>
                        <a14:foregroundMark x1="5750" y1="35352" x2="9750" y2="33662"/>
                        <a14:foregroundMark x1="49875" y1="6197" x2="59250" y2="4225"/>
                        <a14:foregroundMark x1="59250" y1="4225" x2="54875" y2="4789"/>
                        <a14:foregroundMark x1="91750" y1="45070" x2="93941" y2="52020"/>
                        <a14:foregroundMark x1="37125" y1="87042" x2="42500" y2="96761"/>
                        <a14:foregroundMark x1="42500" y1="96761" x2="45375" y2="98732"/>
                        <a14:backgroundMark x1="89875" y1="39296" x2="90250" y2="37887"/>
                        <a14:backgroundMark x1="96000" y1="57042" x2="94250" y2="55634"/>
                        <a14:backgroundMark x1="90875" y1="40986" x2="90125" y2="37746"/>
                        <a14:backgroundMark x1="96625" y1="58028" x2="94250" y2="53380"/>
                        <a14:backgroundMark x1="86875" y1="50986" x2="87125" y2="50563"/>
                        <a14:backgroundMark x1="90875" y1="40563" x2="90125" y2="39296"/>
                        <a14:backgroundMark x1="89625" y1="38592" x2="91125" y2="36479"/>
                        <a14:backgroundMark x1="90750" y1="37465" x2="89875" y2="41268"/>
                        <a14:backgroundMark x1="86625" y1="51268" x2="86625" y2="51268"/>
                        <a14:backgroundMark x1="7750" y1="41549" x2="7750" y2="440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4218" y="1130299"/>
            <a:ext cx="5638800" cy="50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52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1EA4-E0DF-EE4E-8FC1-DD1E7B3A9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471FF49-90E5-B54C-BDEE-468614489DDE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52463" y="2115403"/>
            <a:ext cx="2927350" cy="4140935"/>
          </a:xfrm>
        </p:spPr>
        <p:txBody>
          <a:bodyPr/>
          <a:lstStyle/>
          <a:p>
            <a:r>
              <a:rPr lang="en-US" dirty="0"/>
              <a:t>Start From Console</a:t>
            </a:r>
          </a:p>
          <a:p>
            <a:r>
              <a:rPr lang="en-US" dirty="0"/>
              <a:t>Prepared Hardware</a:t>
            </a:r>
          </a:p>
          <a:p>
            <a:r>
              <a:rPr lang="en-US" dirty="0"/>
              <a:t>Flash SD Card</a:t>
            </a:r>
          </a:p>
          <a:p>
            <a:r>
              <a:rPr lang="en-US" dirty="0"/>
              <a:t>Remote Control (SSH)</a:t>
            </a:r>
          </a:p>
          <a:p>
            <a:r>
              <a:rPr lang="en-US" dirty="0"/>
              <a:t>Own hotspot</a:t>
            </a:r>
          </a:p>
          <a:p>
            <a:r>
              <a:rPr lang="en-US" dirty="0"/>
              <a:t>Open Source Documentation</a:t>
            </a:r>
          </a:p>
          <a:p>
            <a:r>
              <a:rPr lang="en-US" dirty="0"/>
              <a:t>Available API’s</a:t>
            </a:r>
          </a:p>
          <a:p>
            <a:r>
              <a:rPr lang="en-US" dirty="0"/>
              <a:t>Online Tutorials</a:t>
            </a:r>
          </a:p>
          <a:p>
            <a:r>
              <a:rPr lang="en-US" dirty="0"/>
              <a:t>Interactive Programming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F0330F-6B85-4E4C-A67A-DE81AF779C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73106" y="2115403"/>
            <a:ext cx="2946794" cy="4140935"/>
          </a:xfrm>
        </p:spPr>
        <p:txBody>
          <a:bodyPr/>
          <a:lstStyle/>
          <a:p>
            <a:r>
              <a:rPr lang="en-US" dirty="0"/>
              <a:t>Multiple achievements</a:t>
            </a:r>
          </a:p>
          <a:p>
            <a:r>
              <a:rPr lang="en-US" dirty="0"/>
              <a:t>Different Educational levels</a:t>
            </a:r>
          </a:p>
          <a:p>
            <a:r>
              <a:rPr lang="en-US" dirty="0"/>
              <a:t>Logical Thinking</a:t>
            </a:r>
          </a:p>
          <a:p>
            <a:r>
              <a:rPr lang="en-US" dirty="0"/>
              <a:t>Understand of Algorithms</a:t>
            </a:r>
          </a:p>
          <a:p>
            <a:r>
              <a:rPr lang="en-US" dirty="0"/>
              <a:t>Develop your own car</a:t>
            </a:r>
          </a:p>
          <a:p>
            <a:r>
              <a:rPr lang="en-US" dirty="0"/>
              <a:t>Full Device Control</a:t>
            </a:r>
          </a:p>
          <a:p>
            <a:r>
              <a:rPr lang="en-US" dirty="0"/>
              <a:t>Easy Upgradable</a:t>
            </a:r>
          </a:p>
          <a:p>
            <a:r>
              <a:rPr lang="en-US" dirty="0"/>
              <a:t>From 8 until 18 year old</a:t>
            </a:r>
          </a:p>
          <a:p>
            <a:r>
              <a:rPr lang="en-US" dirty="0"/>
              <a:t>Teach beyond the classroom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7A008D-BC60-A847-8595-D278F6E46BB2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124700" y="2115403"/>
            <a:ext cx="2932113" cy="4140935"/>
          </a:xfrm>
        </p:spPr>
        <p:txBody>
          <a:bodyPr/>
          <a:lstStyle/>
          <a:p>
            <a:r>
              <a:rPr lang="en-US" dirty="0"/>
              <a:t>Start From scratch</a:t>
            </a:r>
          </a:p>
          <a:p>
            <a:r>
              <a:rPr lang="en-US" dirty="0"/>
              <a:t>Open Source Documentation</a:t>
            </a:r>
          </a:p>
          <a:p>
            <a:r>
              <a:rPr lang="en-US" dirty="0"/>
              <a:t>Order list</a:t>
            </a:r>
          </a:p>
          <a:p>
            <a:r>
              <a:rPr lang="en-US" dirty="0"/>
              <a:t>Eagle Schematics</a:t>
            </a:r>
          </a:p>
          <a:p>
            <a:r>
              <a:rPr lang="en-US" dirty="0"/>
              <a:t>STL Files</a:t>
            </a:r>
          </a:p>
          <a:p>
            <a:r>
              <a:rPr lang="en-US" dirty="0"/>
              <a:t>Community</a:t>
            </a:r>
          </a:p>
          <a:p>
            <a:r>
              <a:rPr lang="en-US" dirty="0"/>
              <a:t>HTTP communication</a:t>
            </a:r>
          </a:p>
          <a:p>
            <a:r>
              <a:rPr lang="en-US" dirty="0"/>
              <a:t>Flow Programming</a:t>
            </a:r>
          </a:p>
          <a:p>
            <a:r>
              <a:rPr lang="en-US" dirty="0"/>
              <a:t>Multi stage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026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6746EE5F-7B0D-4F1D-81B8-246D8D4D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7CB13AD-FE4C-4805-9D6D-5A0D35D92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DA39934F-BA31-4EAB-8F07-B7BC0C118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EADE83A-4644-48B1-8E5E-300E3A737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B2EAC29-F6E1-40BF-88B2-7571EFBF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A1F53C16-110D-48FF-8758-DEFA5587E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0A623FE-AB9A-4E35-9BF9-DE36A3FA9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899ABEF-14C1-42AF-9D30-43045EFAA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Freeform 15">
            <a:extLst>
              <a:ext uri="{FF2B5EF4-FFF2-40B4-BE49-F238E27FC236}">
                <a16:creationId xmlns:a16="http://schemas.microsoft.com/office/drawing/2014/main" id="{626716A6-7B63-4569-AACF-E7AA0E11F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5" name="Freeform 5">
            <a:extLst>
              <a:ext uri="{FF2B5EF4-FFF2-40B4-BE49-F238E27FC236}">
                <a16:creationId xmlns:a16="http://schemas.microsoft.com/office/drawing/2014/main" id="{CE82BF0E-270E-487C-BB90-D1C2CAD4F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8A6E5E-6A85-4344-B447-FD7A794C5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4854344"/>
            <a:ext cx="9345155" cy="8618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Competition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F96EFE-820A-B14E-93FA-F967A690D9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1" b="8712"/>
          <a:stretch/>
        </p:blipFill>
        <p:spPr>
          <a:xfrm>
            <a:off x="368435" y="398506"/>
            <a:ext cx="2167128" cy="1834007"/>
          </a:xfrm>
          <a:prstGeom prst="rect">
            <a:avLst/>
          </a:prstGeom>
          <a:effectLst/>
        </p:spPr>
      </p:pic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73A9B09-B1B8-A34E-ACF7-51C26FC26DE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58" b="94518" l="4240" r="94298">
                        <a14:foregroundMark x1="16374" y1="64693" x2="34211" y2="68421"/>
                        <a14:foregroundMark x1="34211" y1="68421" x2="11988" y2="66009"/>
                        <a14:foregroundMark x1="11988" y1="66009" x2="31433" y2="78509"/>
                        <a14:foregroundMark x1="31433" y1="78509" x2="9942" y2="66667"/>
                        <a14:foregroundMark x1="9942" y1="66667" x2="10234" y2="77851"/>
                        <a14:foregroundMark x1="40643" y1="30044" x2="56433" y2="17544"/>
                        <a14:foregroundMark x1="56433" y1="17544" x2="73538" y2="22368"/>
                        <a14:foregroundMark x1="73538" y1="22368" x2="81140" y2="48684"/>
                        <a14:foregroundMark x1="81140" y1="48684" x2="91959" y2="23465"/>
                        <a14:foregroundMark x1="91959" y1="23465" x2="50439" y2="7895"/>
                        <a14:foregroundMark x1="50439" y1="7895" x2="67982" y2="24781"/>
                        <a14:foregroundMark x1="67982" y1="24781" x2="88596" y2="32237"/>
                        <a14:foregroundMark x1="88596" y1="32237" x2="88743" y2="61184"/>
                        <a14:foregroundMark x1="88743" y1="61184" x2="87573" y2="61842"/>
                        <a14:foregroundMark x1="55702" y1="84868" x2="56871" y2="83553"/>
                        <a14:foregroundMark x1="67690" y1="85746" x2="46784" y2="80702"/>
                        <a14:foregroundMark x1="46784" y1="80702" x2="63158" y2="68202"/>
                        <a14:foregroundMark x1="63158" y1="68202" x2="46784" y2="77632"/>
                        <a14:foregroundMark x1="46784" y1="77632" x2="70322" y2="90789"/>
                        <a14:foregroundMark x1="70322" y1="90789" x2="53655" y2="76316"/>
                        <a14:foregroundMark x1="53655" y1="76316" x2="73099" y2="81798"/>
                        <a14:foregroundMark x1="32018" y1="79167" x2="62573" y2="79605"/>
                        <a14:foregroundMark x1="62573" y1="79605" x2="86988" y2="79605"/>
                        <a14:foregroundMark x1="86988" y1="79605" x2="65205" y2="74342"/>
                        <a14:foregroundMark x1="65205" y1="74342" x2="78655" y2="94079"/>
                        <a14:foregroundMark x1="78655" y1="94079" x2="42251" y2="76096"/>
                        <a14:foregroundMark x1="42251" y1="76096" x2="4240" y2="75658"/>
                        <a14:foregroundMark x1="47076" y1="83991" x2="64474" y2="80921"/>
                        <a14:foregroundMark x1="64474" y1="80921" x2="45760" y2="77412"/>
                        <a14:foregroundMark x1="45760" y1="77412" x2="65789" y2="94518"/>
                        <a14:foregroundMark x1="65789" y1="94518" x2="49269" y2="82237"/>
                        <a14:foregroundMark x1="49269" y1="82237" x2="66813" y2="80482"/>
                        <a14:foregroundMark x1="66813" y1="80482" x2="47076" y2="75439"/>
                        <a14:foregroundMark x1="47076" y1="75439" x2="82456" y2="90351"/>
                        <a14:foregroundMark x1="82456" y1="90351" x2="81871" y2="78728"/>
                        <a14:foregroundMark x1="89912" y1="53947" x2="94883" y2="12719"/>
                        <a14:foregroundMark x1="94883" y1="12719" x2="85673" y2="75219"/>
                        <a14:foregroundMark x1="85673" y1="75219" x2="83918" y2="46272"/>
                        <a14:foregroundMark x1="83918" y1="46272" x2="84211" y2="82456"/>
                        <a14:foregroundMark x1="84211" y1="82456" x2="87865" y2="45833"/>
                        <a14:foregroundMark x1="87865" y1="45833" x2="89327" y2="79167"/>
                        <a14:foregroundMark x1="89327" y1="79167" x2="88304" y2="27632"/>
                        <a14:foregroundMark x1="88304" y1="27632" x2="51901" y2="7675"/>
                        <a14:foregroundMark x1="51901" y1="7675" x2="44591" y2="35526"/>
                        <a14:foregroundMark x1="44591" y1="35526" x2="38889" y2="3509"/>
                        <a14:foregroundMark x1="38889" y1="3509" x2="42105" y2="30921"/>
                        <a14:foregroundMark x1="42105" y1="30921" x2="45322" y2="658"/>
                        <a14:foregroundMark x1="45322" y1="658" x2="51170" y2="30702"/>
                        <a14:foregroundMark x1="51170" y1="30702" x2="75292" y2="20833"/>
                        <a14:foregroundMark x1="75292" y1="20833" x2="74561" y2="15570"/>
                        <a14:foregroundMark x1="68275" y1="19956" x2="93860" y2="27412"/>
                        <a14:foregroundMark x1="93860" y1="27412" x2="80702" y2="5702"/>
                        <a14:foregroundMark x1="80702" y1="5702" x2="92836" y2="33991"/>
                        <a14:foregroundMark x1="92836" y1="33991" x2="88743" y2="59649"/>
                        <a14:foregroundMark x1="88743" y1="59649" x2="84211" y2="22807"/>
                        <a14:foregroundMark x1="84211" y1="22807" x2="85965" y2="50439"/>
                        <a14:foregroundMark x1="85965" y1="50439" x2="92251" y2="7018"/>
                        <a14:foregroundMark x1="92251" y1="7018" x2="82456" y2="98026"/>
                        <a14:foregroundMark x1="82456" y1="98026" x2="88889" y2="72807"/>
                        <a14:foregroundMark x1="88889" y1="72807" x2="82749" y2="90351"/>
                        <a14:foregroundMark x1="92836" y1="32675" x2="92251" y2="79825"/>
                        <a14:foregroundMark x1="92251" y1="79825" x2="92251" y2="30263"/>
                        <a14:foregroundMark x1="92251" y1="30263" x2="93129" y2="60088"/>
                        <a14:foregroundMark x1="93129" y1="60088" x2="93129" y2="33553"/>
                        <a14:foregroundMark x1="93129" y1="33553" x2="92398" y2="69518"/>
                        <a14:foregroundMark x1="92398" y1="69518" x2="90205" y2="66009"/>
                        <a14:foregroundMark x1="39474" y1="69956" x2="44152" y2="47807"/>
                        <a14:foregroundMark x1="93129" y1="37281" x2="93129" y2="10088"/>
                        <a14:foregroundMark x1="93129" y1="10088" x2="93129" y2="48246"/>
                        <a14:foregroundMark x1="93129" y1="48246" x2="94298" y2="14474"/>
                        <a14:foregroundMark x1="94298" y1="14474" x2="94298" y2="19518"/>
                      </a14:backgroundRemoval>
                    </a14:imgEffect>
                  </a14:imgLayer>
                </a14:imgProps>
              </a:ext>
            </a:extLst>
          </a:blip>
          <a:srcRect l="6815" r="14124" b="1"/>
          <a:stretch/>
        </p:blipFill>
        <p:spPr>
          <a:xfrm>
            <a:off x="1696148" y="1394221"/>
            <a:ext cx="2521984" cy="2129250"/>
          </a:xfrm>
          <a:prstGeom prst="rect">
            <a:avLst/>
          </a:prstGeom>
          <a:effectLst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BBADE3-59A9-D744-B8B8-DD99C226C7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45" b="89805" l="19300" r="89400">
                        <a14:foregroundMark x1="21800" y1="18441" x2="22100" y2="56222"/>
                        <a14:foregroundMark x1="22100" y1="56222" x2="32200" y2="80960"/>
                        <a14:foregroundMark x1="32200" y1="80960" x2="63200" y2="88456"/>
                        <a14:foregroundMark x1="63200" y1="88456" x2="61000" y2="38381"/>
                        <a14:foregroundMark x1="31300" y1="55172" x2="22900" y2="78261"/>
                        <a14:foregroundMark x1="22900" y1="78261" x2="22500" y2="77211"/>
                        <a14:foregroundMark x1="19300" y1="77211" x2="21800" y2="64618"/>
                        <a14:foregroundMark x1="35100" y1="54723" x2="55000" y2="46327"/>
                        <a14:foregroundMark x1="55000" y1="46327" x2="37600" y2="29985"/>
                        <a14:foregroundMark x1="37600" y1="29985" x2="50500" y2="60570"/>
                        <a14:foregroundMark x1="50500" y1="60570" x2="48400" y2="49475"/>
                        <a14:foregroundMark x1="53300" y1="53673" x2="40600" y2="29235"/>
                        <a14:foregroundMark x1="40600" y1="29235" x2="33300" y2="70315"/>
                        <a14:foregroundMark x1="33300" y1="70315" x2="55400" y2="55472"/>
                        <a14:foregroundMark x1="55400" y1="55472" x2="61400" y2="54123"/>
                        <a14:foregroundMark x1="69800" y1="50975" x2="70500" y2="63118"/>
                        <a14:foregroundMark x1="70500" y1="71514" x2="70500" y2="65217"/>
                      </a14:backgroundRemoval>
                    </a14:imgEffect>
                  </a14:imgLayer>
                </a14:imgProps>
              </a:ext>
            </a:extLst>
          </a:blip>
          <a:srcRect l="18440" r="2686" b="1"/>
          <a:stretch/>
        </p:blipFill>
        <p:spPr>
          <a:xfrm>
            <a:off x="3784832" y="50721"/>
            <a:ext cx="2167128" cy="1833992"/>
          </a:xfrm>
          <a:prstGeom prst="rect">
            <a:avLst/>
          </a:prstGeom>
          <a:effectLst/>
        </p:spPr>
      </p:pic>
      <p:pic>
        <p:nvPicPr>
          <p:cNvPr id="13" name="Picture 1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156ECA6-48BB-E14D-AD4F-0DD27B7D15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5130" y="2068794"/>
            <a:ext cx="3189890" cy="2129250"/>
          </a:xfrm>
          <a:prstGeom prst="rect">
            <a:avLst/>
          </a:prstGeom>
          <a:effectLst/>
        </p:spPr>
      </p:pic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228CBFE0-6621-FB45-AA13-E410EA459B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89941" y="310462"/>
            <a:ext cx="1906183" cy="1685422"/>
          </a:xfrm>
          <a:prstGeom prst="rect">
            <a:avLst/>
          </a:prstGeom>
        </p:spPr>
      </p:pic>
      <p:pic>
        <p:nvPicPr>
          <p:cNvPr id="23" name="Picture 22" descr="A picture containing road, sky&#10;&#10;Description automatically generated">
            <a:extLst>
              <a:ext uri="{FF2B5EF4-FFF2-40B4-BE49-F238E27FC236}">
                <a16:creationId xmlns:a16="http://schemas.microsoft.com/office/drawing/2014/main" id="{0D3017C6-48A7-4440-98E8-3CC13089D6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11998" y="2191476"/>
            <a:ext cx="2236632" cy="1491088"/>
          </a:xfrm>
          <a:prstGeom prst="rect">
            <a:avLst/>
          </a:prstGeom>
        </p:spPr>
      </p:pic>
      <p:pic>
        <p:nvPicPr>
          <p:cNvPr id="27" name="Picture 26" descr="A close up of a toy&#10;&#10;Description automatically generated">
            <a:extLst>
              <a:ext uri="{FF2B5EF4-FFF2-40B4-BE49-F238E27FC236}">
                <a16:creationId xmlns:a16="http://schemas.microsoft.com/office/drawing/2014/main" id="{98CD93D7-7591-5542-AA65-CF239931BD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8788" y="-68503"/>
            <a:ext cx="3727916" cy="248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71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50EA-6EFF-D944-AA02-C6DE40D16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942BF-B7E2-3D47-BB32-729126B9E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from scratch </a:t>
            </a:r>
          </a:p>
          <a:p>
            <a:r>
              <a:rPr lang="en-US" dirty="0"/>
              <a:t>3D-Modeling</a:t>
            </a:r>
          </a:p>
          <a:p>
            <a:r>
              <a:rPr lang="en-US" dirty="0"/>
              <a:t>Full 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929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D19129-A582-E142-AB06-D6C59A8D5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F36AB5-E673-2B4F-A966-CB7C863CB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“Tell me and I’ll forget. Show me and I may remember. Involve me and I learn.” - Benjamin Franklin-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070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746EE5F-7B0D-4F1D-81B8-246D8D4D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CB13AD-FE4C-4805-9D6D-5A0D35D92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DA39934F-BA31-4EAB-8F07-B7BC0C118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ADE83A-4644-48B1-8E5E-300E3A737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2EAC29-F6E1-40BF-88B2-7571EFBF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1F53C16-110D-48FF-8758-DEFA5587E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A623FE-AB9A-4E35-9BF9-DE36A3FA9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99ABEF-14C1-42AF-9D30-43045EFAA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626716A6-7B63-4569-AACF-E7AA0E11F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4" name="Freeform 5">
            <a:extLst>
              <a:ext uri="{FF2B5EF4-FFF2-40B4-BE49-F238E27FC236}">
                <a16:creationId xmlns:a16="http://schemas.microsoft.com/office/drawing/2014/main" id="{CE82BF0E-270E-487C-BB90-D1C2CAD4F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BED2A0-9503-B742-9972-62CD22879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4854344"/>
            <a:ext cx="9345155" cy="8618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Open 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17FB9-62F3-C849-A0F4-014FB8354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855" y="5722372"/>
            <a:ext cx="9336758" cy="48170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07E820-184E-1F4A-8C30-329096FC4F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048" y="1469332"/>
            <a:ext cx="2167128" cy="2314492"/>
          </a:xfrm>
          <a:prstGeom prst="rect">
            <a:avLst/>
          </a:prstGeom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9DD3CD-8E3B-BC48-AE15-D75533A03D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0851" y="-241291"/>
            <a:ext cx="2167128" cy="2167128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EF816A-AF67-0940-8D13-D87FC03AEC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9881" y="2188772"/>
            <a:ext cx="2167128" cy="1625346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B0FA0-CFBE-074B-84BA-20D9ED8498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9953" y="523230"/>
            <a:ext cx="2167128" cy="808462"/>
          </a:xfrm>
          <a:prstGeom prst="rect">
            <a:avLst/>
          </a:prstGeom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C89755-B7C7-9E42-9B14-2EDCB28430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7731" y="2188772"/>
            <a:ext cx="2482728" cy="1303744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7161497D-4C20-0D4A-AE6F-214E77FB1F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5594" y="224057"/>
            <a:ext cx="2069640" cy="206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62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8A0C563C-F6A9-4C4D-9C4B-F34454152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DA200F-717C-9A44-8B8B-1162D22A7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Engineer	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03744B-61A3-0642-974E-AD3A14B3667A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&amp; documentation:</a:t>
            </a:r>
          </a:p>
          <a:p>
            <a:r>
              <a:rPr lang="en-US" dirty="0"/>
              <a:t>Open source community: €0</a:t>
            </a:r>
          </a:p>
          <a:p>
            <a:r>
              <a:rPr lang="en-US" dirty="0"/>
              <a:t>Hardware &amp; materials:</a:t>
            </a:r>
          </a:p>
          <a:p>
            <a:r>
              <a:rPr lang="en-US" dirty="0"/>
              <a:t>Basic components: €100</a:t>
            </a:r>
          </a:p>
          <a:p>
            <a:r>
              <a:rPr lang="en-US" dirty="0"/>
              <a:t>Upgrade: €100 - €250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Total: €100 - €250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E6474F-1B97-754E-AC89-13E5B7D6E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Inventor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3D1996F-D8CA-E24C-8BDD-8C52DADEED9D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&amp; documentation:</a:t>
            </a:r>
          </a:p>
          <a:p>
            <a:r>
              <a:rPr lang="en-US" dirty="0"/>
              <a:t>Open source community: €0</a:t>
            </a:r>
          </a:p>
          <a:p>
            <a:r>
              <a:rPr lang="en-US" dirty="0"/>
              <a:t>SD Memory chip: €10</a:t>
            </a:r>
          </a:p>
          <a:p>
            <a:r>
              <a:rPr lang="en-US" dirty="0"/>
              <a:t>Hardware &amp; materials:</a:t>
            </a:r>
          </a:p>
          <a:p>
            <a:r>
              <a:rPr lang="en-US" dirty="0"/>
              <a:t>Basic package: €120</a:t>
            </a:r>
          </a:p>
          <a:p>
            <a:r>
              <a:rPr lang="en-US" dirty="0"/>
              <a:t>Extra’s: €5 - €75</a:t>
            </a:r>
          </a:p>
          <a:p>
            <a:endParaRPr lang="en-US" dirty="0"/>
          </a:p>
          <a:p>
            <a:endParaRPr lang="en-US" dirty="0"/>
          </a:p>
          <a:p>
            <a:pPr lvl="0"/>
            <a:r>
              <a:rPr lang="en-US" dirty="0"/>
              <a:t>Total: €130 - …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B87E63-0C83-0B45-8212-EA68A685E0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Teacher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80ECE1-29C3-A24D-B3F1-2CBC0EA5A99C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&amp; documentation:</a:t>
            </a:r>
          </a:p>
          <a:p>
            <a:r>
              <a:rPr lang="en-US" dirty="0"/>
              <a:t>Open source community: €0</a:t>
            </a:r>
          </a:p>
          <a:p>
            <a:r>
              <a:rPr lang="en-US" dirty="0"/>
              <a:t>Hardware &amp; materials:</a:t>
            </a:r>
          </a:p>
          <a:p>
            <a:r>
              <a:rPr lang="en-US" dirty="0"/>
              <a:t>package: €200</a:t>
            </a:r>
          </a:p>
        </p:txBody>
      </p:sp>
    </p:spTree>
    <p:extLst>
      <p:ext uri="{BB962C8B-B14F-4D97-AF65-F5344CB8AC3E}">
        <p14:creationId xmlns:p14="http://schemas.microsoft.com/office/powerpoint/2010/main" val="316502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68170-53A6-3047-B421-F8C376CC7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DB20D-4627-5349-ABCC-E86E4164B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an engineer, </a:t>
            </a:r>
          </a:p>
        </p:txBody>
      </p:sp>
    </p:spTree>
    <p:extLst>
      <p:ext uri="{BB962C8B-B14F-4D97-AF65-F5344CB8AC3E}">
        <p14:creationId xmlns:p14="http://schemas.microsoft.com/office/powerpoint/2010/main" val="2582284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13">
            <a:extLst>
              <a:ext uri="{FF2B5EF4-FFF2-40B4-BE49-F238E27FC236}">
                <a16:creationId xmlns:a16="http://schemas.microsoft.com/office/drawing/2014/main" id="{9EB56FE1-6944-43D7-8440-1190DAED6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89412C-5C0E-4547-8705-988BE3ED2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DBE258A-7E75-4D51-B4CB-C95FB702E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EFF789-5B8D-402B-A041-F15E9276D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D1ECE8-0DC1-4BED-8616-8EC623A91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630FC49-2A84-4315-BFDF-2CEF7B0BD5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188D5E-E764-4310-BBC7-6E7735881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7788E0-D98B-44BC-8C39-D72B3B139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15">
            <a:extLst>
              <a:ext uri="{FF2B5EF4-FFF2-40B4-BE49-F238E27FC236}">
                <a16:creationId xmlns:a16="http://schemas.microsoft.com/office/drawing/2014/main" id="{30CDD53E-430F-4A93-86A0-86325E842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2" name="Freeform 5">
            <a:extLst>
              <a:ext uri="{FF2B5EF4-FFF2-40B4-BE49-F238E27FC236}">
                <a16:creationId xmlns:a16="http://schemas.microsoft.com/office/drawing/2014/main" id="{4810D70F-1407-492C-9E0A-299B78E6B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152D23-1E5D-E343-94E1-EB21B9872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4854344"/>
            <a:ext cx="9345155" cy="8618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Your level, Your fun</a:t>
            </a:r>
          </a:p>
        </p:txBody>
      </p:sp>
      <p:pic>
        <p:nvPicPr>
          <p:cNvPr id="42" name="Content Placeholder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8103456-B944-884A-8017-C405BD24A34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8173023" y="1476145"/>
            <a:ext cx="3960000" cy="2232000"/>
          </a:xfrm>
          <a:prstGeom prst="rect">
            <a:avLst/>
          </a:prstGeom>
          <a:effectLst/>
        </p:spPr>
      </p:pic>
      <p:pic>
        <p:nvPicPr>
          <p:cNvPr id="9" name="Picture 8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FB9A499F-6E75-414A-B637-1B685071D299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125017" y="1480491"/>
            <a:ext cx="3960000" cy="2232000"/>
          </a:xfrm>
          <a:prstGeom prst="rect">
            <a:avLst/>
          </a:prstGeom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F3B086-F62B-D64B-840A-7B223680378D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7013" y="1476145"/>
            <a:ext cx="3960000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9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in front of a television&#10;&#10;Description automatically generated">
            <a:extLst>
              <a:ext uri="{FF2B5EF4-FFF2-40B4-BE49-F238E27FC236}">
                <a16:creationId xmlns:a16="http://schemas.microsoft.com/office/drawing/2014/main" id="{718D8D80-93BE-9240-AD0C-44A1F454F4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</a:blip>
          <a:srcRect t="3197" b="125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ABAA7D4-6789-094F-BADC-F0AA52CD1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I’m An Engineer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6AC8E0F-422A-E04D-BEB6-C89425568F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Create, program, Design</a:t>
            </a:r>
          </a:p>
        </p:txBody>
      </p:sp>
    </p:spTree>
    <p:extLst>
      <p:ext uri="{BB962C8B-B14F-4D97-AF65-F5344CB8AC3E}">
        <p14:creationId xmlns:p14="http://schemas.microsoft.com/office/powerpoint/2010/main" val="389091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604E0B1-6762-4B99-A6A5-42ED8E20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6D86F5FF-DE1B-4BAB-A7BE-6F39F5DD9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3EE724-2AFE-CF4D-AEB5-4485D92F9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I’m A Engineer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6AD705-9544-45E1-B278-8D99F718B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DFFC5B7-4963-4902-8A90-EFF576689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B0F2A18-11B8-46E6-9CA8-B028AFEDA0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3554764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9722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9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11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13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15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" name="Picture 17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1" name="Rectangle 19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2D394666-6B77-184A-9F3D-AC1388AA0F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9091" r="990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C7BE8A-8BAC-7240-9EBF-BE3FD9E5F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I’m A Teacher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75EAB-7C22-B14B-93E6-AB271D0B9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Teach, Create, Learn</a:t>
            </a:r>
          </a:p>
        </p:txBody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0690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3">
            <a:extLst>
              <a:ext uri="{FF2B5EF4-FFF2-40B4-BE49-F238E27FC236}">
                <a16:creationId xmlns:a16="http://schemas.microsoft.com/office/drawing/2014/main" id="{0604E0B1-6762-4B99-A6A5-42ED8E20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6D86F5FF-DE1B-4BAB-A7BE-6F39F5DD9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49F90D-426E-D74A-8196-4519E0D1C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I’m a Teacher</a:t>
            </a:r>
          </a:p>
        </p:txBody>
      </p:sp>
      <p:sp>
        <p:nvSpPr>
          <p:cNvPr id="44" name="Rectangle 37">
            <a:extLst>
              <a:ext uri="{FF2B5EF4-FFF2-40B4-BE49-F238E27FC236}">
                <a16:creationId xmlns:a16="http://schemas.microsoft.com/office/drawing/2014/main" id="{736AD705-9544-45E1-B278-8D99F718B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Freeform: Shape 39">
            <a:extLst>
              <a:ext uri="{FF2B5EF4-FFF2-40B4-BE49-F238E27FC236}">
                <a16:creationId xmlns:a16="http://schemas.microsoft.com/office/drawing/2014/main" id="{8DFFC5B7-4963-4902-8A90-EFF576689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DE2015B2-75CB-4514-9998-2C04DB14CB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4856885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1926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4">
            <a:extLst>
              <a:ext uri="{FF2B5EF4-FFF2-40B4-BE49-F238E27FC236}">
                <a16:creationId xmlns:a16="http://schemas.microsoft.com/office/drawing/2014/main" id="{AA085689-791F-4B8F-9F30-12415B97D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0" name="Picture 26">
            <a:extLst>
              <a:ext uri="{FF2B5EF4-FFF2-40B4-BE49-F238E27FC236}">
                <a16:creationId xmlns:a16="http://schemas.microsoft.com/office/drawing/2014/main" id="{AA3FED7F-6821-47C0-A464-E9278B241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1" name="Oval 28">
            <a:extLst>
              <a:ext uri="{FF2B5EF4-FFF2-40B4-BE49-F238E27FC236}">
                <a16:creationId xmlns:a16="http://schemas.microsoft.com/office/drawing/2014/main" id="{8F54B2FB-3F54-4350-8D1B-F86D677CA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2" name="Picture 30">
            <a:extLst>
              <a:ext uri="{FF2B5EF4-FFF2-40B4-BE49-F238E27FC236}">
                <a16:creationId xmlns:a16="http://schemas.microsoft.com/office/drawing/2014/main" id="{561B34F5-88E5-4711-BC16-3005C29AD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3" name="Picture 32">
            <a:extLst>
              <a:ext uri="{FF2B5EF4-FFF2-40B4-BE49-F238E27FC236}">
                <a16:creationId xmlns:a16="http://schemas.microsoft.com/office/drawing/2014/main" id="{4F3661D0-2268-4D3E-88BA-0647BCBE3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4" name="Rectangle 34">
            <a:extLst>
              <a:ext uri="{FF2B5EF4-FFF2-40B4-BE49-F238E27FC236}">
                <a16:creationId xmlns:a16="http://schemas.microsoft.com/office/drawing/2014/main" id="{DDB56DB5-0324-4F79-9AB8-CB18C1DC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 descr="A person sitting at a table&#10;&#10;Description automatically generated">
            <a:extLst>
              <a:ext uri="{FF2B5EF4-FFF2-40B4-BE49-F238E27FC236}">
                <a16:creationId xmlns:a16="http://schemas.microsoft.com/office/drawing/2014/main" id="{E4F3A14E-CAFC-E54B-BC80-1E2F667DB5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r="9091" b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69D82D-842E-5045-80D9-C899241B9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/>
              <a:t>I’m An Inventor!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2F9E689-08DA-41C5-A5B5-F4F9D749A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chemeClr val="accent1"/>
                </a:solidFill>
              </a:rPr>
              <a:t>Create, Program, Learn, enjoy</a:t>
            </a:r>
          </a:p>
        </p:txBody>
      </p:sp>
      <p:sp>
        <p:nvSpPr>
          <p:cNvPr id="45" name="Rectangle 3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91318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0604E0B1-6762-4B99-A6A5-42ED8E20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7">
            <a:extLst>
              <a:ext uri="{FF2B5EF4-FFF2-40B4-BE49-F238E27FC236}">
                <a16:creationId xmlns:a16="http://schemas.microsoft.com/office/drawing/2014/main" id="{6D86F5FF-DE1B-4BAB-A7BE-6F39F5DD9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96FC3-82AB-884E-B367-B1124C983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I’m An Inventor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36AD705-9544-45E1-B278-8D99F718B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8DFFC5B7-4963-4902-8A90-EFF576689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5228AFD9-41A1-4026-B7F0-4CE721E3BC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5777387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9238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288</Words>
  <Application>Microsoft Macintosh PowerPoint</Application>
  <PresentationFormat>Widescreen</PresentationFormat>
  <Paragraphs>89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Wingdings 3</vt:lpstr>
      <vt:lpstr>Ion</vt:lpstr>
      <vt:lpstr>Pytobot</vt:lpstr>
      <vt:lpstr>Story</vt:lpstr>
      <vt:lpstr>Your level, Your fun</vt:lpstr>
      <vt:lpstr>I’m An Engineer </vt:lpstr>
      <vt:lpstr>I’m A Engineer</vt:lpstr>
      <vt:lpstr>I’m A Teacher</vt:lpstr>
      <vt:lpstr>I’m a Teacher</vt:lpstr>
      <vt:lpstr>I’m An Inventor!</vt:lpstr>
      <vt:lpstr>I’m An Inventor</vt:lpstr>
      <vt:lpstr>Features  </vt:lpstr>
      <vt:lpstr>Competition</vt:lpstr>
      <vt:lpstr>Experience </vt:lpstr>
      <vt:lpstr>PowerPoint Presentation</vt:lpstr>
      <vt:lpstr>Open source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Pytobot</dc:title>
  <dc:creator>Sybren Maréchal</dc:creator>
  <cp:lastModifiedBy>Sybren Maréchal</cp:lastModifiedBy>
  <cp:revision>5</cp:revision>
  <dcterms:created xsi:type="dcterms:W3CDTF">2019-06-05T09:27:36Z</dcterms:created>
  <dcterms:modified xsi:type="dcterms:W3CDTF">2019-06-05T10:10:55Z</dcterms:modified>
</cp:coreProperties>
</file>